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0" r:id="rId2"/>
    <p:sldMasterId id="2147483720" r:id="rId3"/>
  </p:sldMasterIdLst>
  <p:notesMasterIdLst>
    <p:notesMasterId r:id="rId13"/>
  </p:notesMasterIdLst>
  <p:sldIdLst>
    <p:sldId id="422" r:id="rId4"/>
    <p:sldId id="434" r:id="rId5"/>
    <p:sldId id="276" r:id="rId6"/>
    <p:sldId id="472" r:id="rId7"/>
    <p:sldId id="473" r:id="rId8"/>
    <p:sldId id="469" r:id="rId9"/>
    <p:sldId id="477" r:id="rId10"/>
    <p:sldId id="475" r:id="rId11"/>
    <p:sldId id="478" r:id="rId12"/>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Λογαριασμός Microsoft" initials="Λ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945893-C683-4415-9624-165C3CE3A4A5}" v="1" dt="2021-02-04T15:09:55.820"/>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2" autoAdjust="0"/>
    <p:restoredTop sz="94622" autoAdjust="0"/>
  </p:normalViewPr>
  <p:slideViewPr>
    <p:cSldViewPr>
      <p:cViewPr varScale="1">
        <p:scale>
          <a:sx n="121" d="100"/>
          <a:sy n="121" d="100"/>
        </p:scale>
        <p:origin x="12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nified Schools Special Olympics Hellas" userId="bxv/akoHfArBvxQqjL05HUbGTo6DfdGXdgO4I3VBdW0=" providerId="None" clId="Web-{16945893-C683-4415-9624-165C3CE3A4A5}"/>
    <pc:docChg chg="delSld">
      <pc:chgData name="Unified Schools Special Olympics Hellas" userId="bxv/akoHfArBvxQqjL05HUbGTo6DfdGXdgO4I3VBdW0=" providerId="None" clId="Web-{16945893-C683-4415-9624-165C3CE3A4A5}" dt="2021-02-04T15:09:55.820" v="0"/>
      <pc:docMkLst>
        <pc:docMk/>
      </pc:docMkLst>
      <pc:sldChg chg="del">
        <pc:chgData name="Unified Schools Special Olympics Hellas" userId="bxv/akoHfArBvxQqjL05HUbGTo6DfdGXdgO4I3VBdW0=" providerId="None" clId="Web-{16945893-C683-4415-9624-165C3CE3A4A5}" dt="2021-02-04T15:09:55.820" v="0"/>
        <pc:sldMkLst>
          <pc:docMk/>
          <pc:sldMk cId="419871075"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3C484CF2-26A2-407F-AC22-63103A8CFB4E}" type="datetimeFigureOut">
              <a:rPr lang="el-GR" smtClean="0"/>
              <a:t>16/7/2025</a:t>
            </a:fld>
            <a:endParaRPr lang="el-GR"/>
          </a:p>
        </p:txBody>
      </p:sp>
      <p:sp>
        <p:nvSpPr>
          <p:cNvPr id="4" name="Θέση εικόνας διαφάνειας 3"/>
          <p:cNvSpPr>
            <a:spLocks noGrp="1" noRot="1" noChangeAspect="1"/>
          </p:cNvSpPr>
          <p:nvPr>
            <p:ph type="sldImg" idx="2"/>
          </p:nvPr>
        </p:nvSpPr>
        <p:spPr>
          <a:xfrm>
            <a:off x="1333500" y="1163638"/>
            <a:ext cx="4191000" cy="314325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29561AB6-ED34-4DCC-A2C8-CD6A0FE81BDB}" type="slidenum">
              <a:rPr lang="el-GR" smtClean="0"/>
              <a:t>‹#›</a:t>
            </a:fld>
            <a:endParaRPr lang="el-GR"/>
          </a:p>
        </p:txBody>
      </p:sp>
    </p:spTree>
    <p:extLst>
      <p:ext uri="{BB962C8B-B14F-4D97-AF65-F5344CB8AC3E}">
        <p14:creationId xmlns:p14="http://schemas.microsoft.com/office/powerpoint/2010/main" val="348535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ga-IE"/>
              <a:t>Click to edit Master title style</a:t>
            </a:r>
            <a:endParaRPr lang="en-US"/>
          </a:p>
        </p:txBody>
      </p:sp>
      <p:sp>
        <p:nvSpPr>
          <p:cNvPr id="3" name="Subtitle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ga-IE"/>
              <a:t>Click to edit Master subtitle style</a:t>
            </a:r>
            <a:endParaRPr lang="en-US"/>
          </a:p>
        </p:txBody>
      </p:sp>
      <p:sp>
        <p:nvSpPr>
          <p:cNvPr id="4"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2137472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idx="1"/>
          </p:nvPr>
        </p:nvSpPr>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89804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2600179"/>
            <a:ext cx="7772176" cy="1361777"/>
          </a:xfrm>
        </p:spPr>
        <p:txBody>
          <a:bodyPr/>
          <a:lstStyle>
            <a:lvl1pPr algn="l">
              <a:defRPr sz="2800" b="1" cap="all"/>
            </a:lvl1pPr>
          </a:lstStyle>
          <a:p>
            <a:r>
              <a:rPr lang="ga-IE"/>
              <a:t>Click to edit Master title style</a:t>
            </a:r>
            <a:endParaRPr lang="en-US"/>
          </a:p>
        </p:txBody>
      </p:sp>
      <p:sp>
        <p:nvSpPr>
          <p:cNvPr id="3" name="Text Placeholder 2"/>
          <p:cNvSpPr>
            <a:spLocks noGrp="1"/>
          </p:cNvSpPr>
          <p:nvPr>
            <p:ph type="body" idx="1"/>
          </p:nvPr>
        </p:nvSpPr>
        <p:spPr>
          <a:xfrm>
            <a:off x="722189" y="1099991"/>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ga-IE"/>
              <a:t>Click to edit Master text styles</a:t>
            </a:r>
          </a:p>
        </p:txBody>
      </p:sp>
      <p:sp>
        <p:nvSpPr>
          <p:cNvPr id="4"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4163416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sz="half" idx="1"/>
          </p:nvPr>
        </p:nvSpPr>
        <p:spPr>
          <a:xfrm>
            <a:off x="544711" y="2375297"/>
            <a:ext cx="3902273" cy="185737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Content Placeholder 3"/>
          <p:cNvSpPr>
            <a:spLocks noGrp="1"/>
          </p:cNvSpPr>
          <p:nvPr>
            <p:ph sz="half" idx="2"/>
          </p:nvPr>
        </p:nvSpPr>
        <p:spPr>
          <a:xfrm>
            <a:off x="4554141" y="2375297"/>
            <a:ext cx="3902273" cy="1857375"/>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5"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84279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ga-IE"/>
              <a:t>Click to edit Master title style</a:t>
            </a:r>
            <a:endParaRPr lang="en-US"/>
          </a:p>
        </p:txBody>
      </p:sp>
      <p:sp>
        <p:nvSpPr>
          <p:cNvPr id="3" name="Text Placeholder 2"/>
          <p:cNvSpPr>
            <a:spLocks noGrp="1"/>
          </p:cNvSpPr>
          <p:nvPr>
            <p:ph type="body" idx="1"/>
          </p:nvPr>
        </p:nvSpPr>
        <p:spPr>
          <a:xfrm>
            <a:off x="457647" y="2246177"/>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ga-IE"/>
              <a:t>Click to edit Master text styles</a:t>
            </a:r>
          </a:p>
        </p:txBody>
      </p:sp>
      <p:sp>
        <p:nvSpPr>
          <p:cNvPr id="4" name="Content Placeholder 3"/>
          <p:cNvSpPr>
            <a:spLocks noGrp="1"/>
          </p:cNvSpPr>
          <p:nvPr>
            <p:ph sz="half" idx="2"/>
          </p:nvPr>
        </p:nvSpPr>
        <p:spPr>
          <a:xfrm>
            <a:off x="457647" y="2885765"/>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dirty="0"/>
          </a:p>
        </p:txBody>
      </p:sp>
      <p:sp>
        <p:nvSpPr>
          <p:cNvPr id="5" name="Text Placeholder 4"/>
          <p:cNvSpPr>
            <a:spLocks noGrp="1"/>
          </p:cNvSpPr>
          <p:nvPr>
            <p:ph type="body" sz="quarter" idx="3"/>
          </p:nvPr>
        </p:nvSpPr>
        <p:spPr>
          <a:xfrm>
            <a:off x="4644555" y="2267025"/>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ga-IE"/>
              <a:t>Click to edit Master text styles</a:t>
            </a:r>
          </a:p>
        </p:txBody>
      </p:sp>
      <p:sp>
        <p:nvSpPr>
          <p:cNvPr id="6" name="Content Placeholder 5"/>
          <p:cNvSpPr>
            <a:spLocks noGrp="1"/>
          </p:cNvSpPr>
          <p:nvPr>
            <p:ph sz="quarter" idx="4"/>
          </p:nvPr>
        </p:nvSpPr>
        <p:spPr>
          <a:xfrm>
            <a:off x="4644555" y="2906613"/>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7"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182173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11138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 </a:t>
            </a:r>
            <a:r>
              <a:rPr lang="en-US" b="1">
                <a:solidFill>
                  <a:srgbClr val="46473E"/>
                </a:solidFill>
                <a:latin typeface="Helvetica Neue"/>
                <a:cs typeface="Helvetica Neue"/>
              </a:rPr>
              <a:t>storyful.</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539007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3473"/>
            <a:ext cx="3008189" cy="1161975"/>
          </a:xfrm>
        </p:spPr>
        <p:txBody>
          <a:bodyPr anchor="b"/>
          <a:lstStyle>
            <a:lvl1pPr algn="l">
              <a:defRPr sz="1400" b="1"/>
            </a:lvl1pPr>
          </a:lstStyle>
          <a:p>
            <a:r>
              <a:rPr lang="ga-IE"/>
              <a:t>Click to edit Master title style</a:t>
            </a:r>
            <a:endParaRPr lang="en-US"/>
          </a:p>
        </p:txBody>
      </p:sp>
      <p:sp>
        <p:nvSpPr>
          <p:cNvPr id="3" name="Content Placeholder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Text Placeholder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ga-IE"/>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3183844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5" y="4800824"/>
            <a:ext cx="5486177" cy="567035"/>
          </a:xfrm>
        </p:spPr>
        <p:txBody>
          <a:bodyPr anchor="b"/>
          <a:lstStyle>
            <a:lvl1pPr algn="l">
              <a:defRPr sz="1400" b="1"/>
            </a:lvl1pPr>
          </a:lstStyle>
          <a:p>
            <a:r>
              <a:rPr lang="ga-IE"/>
              <a:t>Click to edit Master title style</a:t>
            </a:r>
            <a:endParaRPr lang="en-US"/>
          </a:p>
        </p:txBody>
      </p:sp>
      <p:sp>
        <p:nvSpPr>
          <p:cNvPr id="3" name="Picture Placeholder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pPr lvl="0"/>
            <a:r>
              <a:rPr lang="ga-IE" noProof="0">
                <a:sym typeface="Ubuntu Light" charset="0"/>
              </a:rPr>
              <a:t>Drag picture to placeholder or click icon to add</a:t>
            </a:r>
            <a:endParaRPr lang="en-US" noProof="0">
              <a:sym typeface="Ubuntu Light" charset="0"/>
            </a:endParaRPr>
          </a:p>
        </p:txBody>
      </p:sp>
      <p:sp>
        <p:nvSpPr>
          <p:cNvPr id="4" name="Text Placeholder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ga-IE"/>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2689787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143000" y="1122363"/>
            <a:ext cx="6858000" cy="2387600"/>
          </a:xfrm>
        </p:spPr>
        <p:txBody>
          <a:bodyPr anchor="b"/>
          <a:lstStyle>
            <a:lvl1pPr algn="ctr">
              <a:defRPr sz="4500"/>
            </a:lvl1pPr>
          </a:lstStyle>
          <a:p>
            <a:r>
              <a:rPr lang="el-GR" smtClean="0"/>
              <a:t>Στυλ κύριου τίτλου</a:t>
            </a:r>
            <a:endParaRPr lang="el-GR"/>
          </a:p>
        </p:txBody>
      </p:sp>
      <p:sp>
        <p:nvSpPr>
          <p:cNvPr id="3" name="Υπότιτλος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2860441A-6961-4E7D-9ADB-6D090D8B9E95}" type="datetimeFigureOut">
              <a:rPr lang="el-GR" smtClean="0"/>
              <a:t>16/7/2025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1736078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860441A-6961-4E7D-9ADB-6D090D8B9E95}" type="datetimeFigureOut">
              <a:rPr lang="el-GR" smtClean="0"/>
              <a:t>16/7/2025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205572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idx="1"/>
          </p:nvPr>
        </p:nvSpPr>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Text Box 4"/>
          <p:cNvSpPr txBox="1">
            <a:spLocks noGrp="1" noChangeArrowheads="1"/>
          </p:cNvSpPr>
          <p:nvPr>
            <p:ph type="sldNum" sz="quarter" idx="10"/>
          </p:nvPr>
        </p:nvSpPr>
        <p:spPr>
          <a:ln/>
        </p:spPr>
        <p:txBody>
          <a:bodyPr/>
          <a:lstStyle>
            <a:lvl1pPr marL="0" marR="0" indent="0" algn="l" defTabSz="457200" rtl="0" eaLnBrk="1" fontAlgn="auto" latinLnBrk="0" hangingPunct="1">
              <a:lnSpc>
                <a:spcPct val="100000"/>
              </a:lnSpc>
              <a:spcBef>
                <a:spcPts val="0"/>
              </a:spcBef>
              <a:spcAft>
                <a:spcPts val="0"/>
              </a:spcAft>
              <a:buClrTx/>
              <a:buSzTx/>
              <a:buFontTx/>
              <a:buNone/>
              <a:tabLst/>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3060379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623888" y="1709739"/>
            <a:ext cx="7886700" cy="2852737"/>
          </a:xfrm>
        </p:spPr>
        <p:txBody>
          <a:bodyPr anchor="b"/>
          <a:lstStyle>
            <a:lvl1pPr>
              <a:defRPr sz="4500"/>
            </a:lvl1pPr>
          </a:lstStyle>
          <a:p>
            <a:r>
              <a:rPr lang="el-GR" smtClean="0"/>
              <a:t>Στυλ κύριου τίτλου</a:t>
            </a:r>
            <a:endParaRPr lang="el-GR"/>
          </a:p>
        </p:txBody>
      </p:sp>
      <p:sp>
        <p:nvSpPr>
          <p:cNvPr id="3" name="Θέση κειμένου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2860441A-6961-4E7D-9ADB-6D090D8B9E95}" type="datetimeFigureOut">
              <a:rPr lang="el-GR" smtClean="0"/>
              <a:t>16/7/2025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26915039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628650" y="1825625"/>
            <a:ext cx="38862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29150" y="1825625"/>
            <a:ext cx="38862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2860441A-6961-4E7D-9ADB-6D090D8B9E95}" type="datetimeFigureOut">
              <a:rPr lang="el-GR" smtClean="0"/>
              <a:t>16/7/2025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12265440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629841" y="365126"/>
            <a:ext cx="78867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629842" y="2505075"/>
            <a:ext cx="3868340"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29150" y="2505075"/>
            <a:ext cx="3887391"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2860441A-6961-4E7D-9ADB-6D090D8B9E95}" type="datetimeFigureOut">
              <a:rPr lang="el-GR" smtClean="0"/>
              <a:t>16/7/2025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93474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2860441A-6961-4E7D-9ADB-6D090D8B9E95}" type="datetimeFigureOut">
              <a:rPr lang="el-GR" smtClean="0"/>
              <a:t>16/7/2025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42850678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2860441A-6961-4E7D-9ADB-6D090D8B9E95}" type="datetimeFigureOut">
              <a:rPr lang="el-GR" smtClean="0"/>
              <a:t>16/7/2025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21164685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29841" y="457200"/>
            <a:ext cx="2949178" cy="1600200"/>
          </a:xfrm>
        </p:spPr>
        <p:txBody>
          <a:bodyPr anchor="b"/>
          <a:lstStyle>
            <a:lvl1pPr>
              <a:defRPr sz="2400"/>
            </a:lvl1pPr>
          </a:lstStyle>
          <a:p>
            <a:r>
              <a:rPr lang="el-GR" smtClean="0"/>
              <a:t>Στυλ κύριου τίτλου</a:t>
            </a:r>
            <a:endParaRPr lang="el-GR"/>
          </a:p>
        </p:txBody>
      </p:sp>
      <p:sp>
        <p:nvSpPr>
          <p:cNvPr id="3" name="Θέση περιεχομένου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860441A-6961-4E7D-9ADB-6D090D8B9E95}" type="datetimeFigureOut">
              <a:rPr lang="el-GR" smtClean="0"/>
              <a:t>16/7/2025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5093103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29841" y="457200"/>
            <a:ext cx="2949178" cy="1600200"/>
          </a:xfrm>
        </p:spPr>
        <p:txBody>
          <a:bodyPr anchor="b"/>
          <a:lstStyle>
            <a:lvl1pPr>
              <a:defRPr sz="2400"/>
            </a:lvl1pPr>
          </a:lstStyle>
          <a:p>
            <a:r>
              <a:rPr lang="el-GR" smtClean="0"/>
              <a:t>Στυλ κύριου τίτλου</a:t>
            </a:r>
            <a:endParaRPr lang="el-GR"/>
          </a:p>
        </p:txBody>
      </p:sp>
      <p:sp>
        <p:nvSpPr>
          <p:cNvPr id="3" name="Θέση εικόνας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l-GR"/>
          </a:p>
        </p:txBody>
      </p:sp>
      <p:sp>
        <p:nvSpPr>
          <p:cNvPr id="4" name="Θέση κειμένου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860441A-6961-4E7D-9ADB-6D090D8B9E95}" type="datetimeFigureOut">
              <a:rPr lang="el-GR" smtClean="0"/>
              <a:t>16/7/2025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1180342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860441A-6961-4E7D-9ADB-6D090D8B9E95}" type="datetimeFigureOut">
              <a:rPr lang="el-GR" smtClean="0"/>
              <a:t>16/7/2025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622269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543675" y="365125"/>
            <a:ext cx="1971675"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628650" y="365125"/>
            <a:ext cx="5800725"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860441A-6961-4E7D-9ADB-6D090D8B9E95}" type="datetimeFigureOut">
              <a:rPr lang="el-GR" smtClean="0"/>
              <a:t>16/7/2025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0C421803-F2AD-45AB-8B1D-F2B50F0836D3}" type="slidenum">
              <a:rPr lang="el-GR" smtClean="0"/>
              <a:t>‹#›</a:t>
            </a:fld>
            <a:endParaRPr lang="el-GR"/>
          </a:p>
        </p:txBody>
      </p:sp>
    </p:spTree>
    <p:extLst>
      <p:ext uri="{BB962C8B-B14F-4D97-AF65-F5344CB8AC3E}">
        <p14:creationId xmlns:p14="http://schemas.microsoft.com/office/powerpoint/2010/main" val="916024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Content Placeholder 2"/>
          <p:cNvSpPr>
            <a:spLocks noGrp="1"/>
          </p:cNvSpPr>
          <p:nvPr>
            <p:ph sz="half" idx="1"/>
          </p:nvPr>
        </p:nvSpPr>
        <p:spPr>
          <a:xfrm>
            <a:off x="544711" y="1741289"/>
            <a:ext cx="3902273" cy="4464844"/>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4" name="Content Placeholder 3"/>
          <p:cNvSpPr>
            <a:spLocks noGrp="1"/>
          </p:cNvSpPr>
          <p:nvPr>
            <p:ph sz="half" idx="2"/>
          </p:nvPr>
        </p:nvSpPr>
        <p:spPr>
          <a:xfrm>
            <a:off x="4554141" y="1741289"/>
            <a:ext cx="3902273" cy="4464844"/>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5"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1251007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ga-IE"/>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ga-IE"/>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ga-IE"/>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a:p>
        </p:txBody>
      </p:sp>
      <p:sp>
        <p:nvSpPr>
          <p:cNvPr id="7" name="Text Box 4"/>
          <p:cNvSpPr txBox="1">
            <a:spLocks noGrp="1" noChangeArrowheads="1"/>
          </p:cNvSpPr>
          <p:nvPr>
            <p:ph type="sldNum" sz="quarter" idx="10"/>
          </p:nvPr>
        </p:nvSpPr>
        <p:spPr>
          <a:ln/>
        </p:spPr>
        <p:txBody>
          <a:bodyPr/>
          <a:lstStyle>
            <a:lvl1pPr marL="0" marR="0" indent="0" algn="l" defTabSz="457200" rtl="0" eaLnBrk="1" fontAlgn="auto" latinLnBrk="0" hangingPunct="1">
              <a:lnSpc>
                <a:spcPct val="100000"/>
              </a:lnSpc>
              <a:spcBef>
                <a:spcPts val="0"/>
              </a:spcBef>
              <a:spcAft>
                <a:spcPts val="0"/>
              </a:spcAft>
              <a:buClrTx/>
              <a:buSzTx/>
              <a:buFontTx/>
              <a:buNone/>
              <a:tabLst/>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2160825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US"/>
          </a:p>
        </p:txBody>
      </p:sp>
      <p:sp>
        <p:nvSpPr>
          <p:cNvPr id="3"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3515943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299446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3473"/>
            <a:ext cx="3008189" cy="826519"/>
          </a:xfrm>
        </p:spPr>
        <p:txBody>
          <a:bodyPr anchor="b"/>
          <a:lstStyle>
            <a:lvl1pPr algn="l">
              <a:defRPr sz="1400" b="1"/>
            </a:lvl1pPr>
          </a:lstStyle>
          <a:p>
            <a:r>
              <a:rPr lang="ga-IE"/>
              <a:t>Click to edit Master title style</a:t>
            </a:r>
            <a:endParaRPr lang="en-US" dirty="0"/>
          </a:p>
        </p:txBody>
      </p:sp>
      <p:sp>
        <p:nvSpPr>
          <p:cNvPr id="3" name="Content Placeholder 2"/>
          <p:cNvSpPr>
            <a:spLocks noGrp="1"/>
          </p:cNvSpPr>
          <p:nvPr>
            <p:ph idx="1"/>
          </p:nvPr>
        </p:nvSpPr>
        <p:spPr>
          <a:xfrm>
            <a:off x="3575224" y="1910081"/>
            <a:ext cx="5111130" cy="421568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US" dirty="0"/>
          </a:p>
        </p:txBody>
      </p:sp>
      <p:sp>
        <p:nvSpPr>
          <p:cNvPr id="4" name="Text Placeholder 3"/>
          <p:cNvSpPr>
            <a:spLocks noGrp="1"/>
          </p:cNvSpPr>
          <p:nvPr>
            <p:ph type="body" sz="half" idx="2"/>
          </p:nvPr>
        </p:nvSpPr>
        <p:spPr>
          <a:xfrm>
            <a:off x="457647" y="1910081"/>
            <a:ext cx="3008189" cy="4215684"/>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ga-IE"/>
              <a:t>Click to edit Master text styles</a:t>
            </a:r>
          </a:p>
        </p:txBody>
      </p:sp>
      <p:sp>
        <p:nvSpPr>
          <p:cNvPr id="5"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000000"/>
                </a:solidFill>
              </a:rPr>
              <a:pPr/>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1175759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 Box 4"/>
          <p:cNvSpPr txBox="1">
            <a:spLocks noGrp="1" noChangeArrowheads="1"/>
          </p:cNvSpPr>
          <p:nvPr>
            <p:ph type="sldNum" sz="quarter" idx="10"/>
          </p:nvPr>
        </p:nvSpPr>
        <p:spPr>
          <a:ln/>
        </p:spPr>
        <p:txBody>
          <a:bodyPr/>
          <a:lstStyle>
            <a:lvl1pPr>
              <a:defRPr>
                <a:solidFill>
                  <a:schemeClr val="bg1"/>
                </a:solidFill>
              </a:defRPr>
            </a:lvl1pPr>
          </a:lstStyle>
          <a:p>
            <a:fld id="{978F6C85-62F1-2E45-BAF4-9247EEFC730C}" type="slidenum">
              <a:rPr lang="en-US" smtClean="0">
                <a:solidFill>
                  <a:srgbClr val="FFFFFF"/>
                </a:solidFill>
              </a:rPr>
              <a:pPr/>
              <a:t>‹#›</a:t>
            </a:fld>
            <a:endParaRPr lang="en-US" dirty="0">
              <a:solidFill>
                <a:srgbClr val="FFFFFF"/>
              </a:solidFill>
            </a:endParaRPr>
          </a:p>
        </p:txBody>
      </p:sp>
      <p:sp>
        <p:nvSpPr>
          <p:cNvPr id="3" name="Picture Placeholder 2"/>
          <p:cNvSpPr>
            <a:spLocks noGrp="1"/>
          </p:cNvSpPr>
          <p:nvPr>
            <p:ph type="pic" idx="1"/>
          </p:nvPr>
        </p:nvSpPr>
        <p:spPr>
          <a:xfrm>
            <a:off x="176917" y="221921"/>
            <a:ext cx="8791061" cy="6436217"/>
          </a:xfrm>
          <a:solidFill>
            <a:schemeClr val="bg1"/>
          </a:solidFill>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pPr lvl="0"/>
            <a:r>
              <a:rPr lang="ga-IE" noProof="0">
                <a:sym typeface="Ubuntu" charset="0"/>
              </a:rPr>
              <a:t>Drag picture to placeholder or click icon to add</a:t>
            </a:r>
            <a:endParaRPr lang="en-US" noProof="0">
              <a:sym typeface="Ubuntu" charset="0"/>
            </a:endParaRPr>
          </a:p>
        </p:txBody>
      </p:sp>
      <p:sp>
        <p:nvSpPr>
          <p:cNvPr id="2" name="Title 1"/>
          <p:cNvSpPr>
            <a:spLocks noGrp="1"/>
          </p:cNvSpPr>
          <p:nvPr>
            <p:ph type="title"/>
          </p:nvPr>
        </p:nvSpPr>
        <p:spPr>
          <a:xfrm>
            <a:off x="300743" y="5084341"/>
            <a:ext cx="6875132" cy="567035"/>
          </a:xfrm>
        </p:spPr>
        <p:txBody>
          <a:bodyPr anchor="b"/>
          <a:lstStyle>
            <a:lvl1pPr algn="l">
              <a:defRPr sz="1400" b="1"/>
            </a:lvl1pPr>
          </a:lstStyle>
          <a:p>
            <a:r>
              <a:rPr lang="ga-IE" dirty="0"/>
              <a:t>Click to edit Master title style</a:t>
            </a:r>
            <a:endParaRPr lang="en-US" dirty="0"/>
          </a:p>
        </p:txBody>
      </p:sp>
      <p:sp>
        <p:nvSpPr>
          <p:cNvPr id="4" name="Text Placeholder 3"/>
          <p:cNvSpPr>
            <a:spLocks noGrp="1"/>
          </p:cNvSpPr>
          <p:nvPr>
            <p:ph type="body" sz="half" idx="2"/>
          </p:nvPr>
        </p:nvSpPr>
        <p:spPr>
          <a:xfrm>
            <a:off x="300743" y="5757637"/>
            <a:ext cx="6891759" cy="616450"/>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ga-IE"/>
              <a:t>Click to edit Master text styles</a:t>
            </a:r>
          </a:p>
        </p:txBody>
      </p:sp>
    </p:spTree>
    <p:extLst>
      <p:ext uri="{BB962C8B-B14F-4D97-AF65-F5344CB8AC3E}">
        <p14:creationId xmlns:p14="http://schemas.microsoft.com/office/powerpoint/2010/main" val="1741583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1150622"/>
            <a:ext cx="7773293" cy="1470049"/>
          </a:xfrm>
        </p:spPr>
        <p:txBody>
          <a:bodyPr/>
          <a:lstStyle/>
          <a:p>
            <a:r>
              <a:rPr lang="ga-IE"/>
              <a:t>Click to edit Master title style</a:t>
            </a:r>
            <a:endParaRPr lang="en-US"/>
          </a:p>
        </p:txBody>
      </p:sp>
      <p:sp>
        <p:nvSpPr>
          <p:cNvPr id="3" name="Subtitle 2"/>
          <p:cNvSpPr>
            <a:spLocks noGrp="1"/>
          </p:cNvSpPr>
          <p:nvPr>
            <p:ph type="subTitle" idx="1"/>
          </p:nvPr>
        </p:nvSpPr>
        <p:spPr>
          <a:xfrm>
            <a:off x="774703" y="2973325"/>
            <a:ext cx="6400354" cy="1752451"/>
          </a:xfrm>
        </p:spPr>
        <p:txBody>
          <a:bodyPr/>
          <a:lstStyle>
            <a:lvl1pPr marL="0" indent="0" algn="l">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ga-IE"/>
              <a:t>Click to edit Master subtitle style</a:t>
            </a:r>
            <a:endParaRPr lang="en-US" dirty="0"/>
          </a:p>
        </p:txBody>
      </p:sp>
      <p:sp>
        <p:nvSpPr>
          <p:cNvPr id="4" name="Text Box 4"/>
          <p:cNvSpPr txBox="1">
            <a:spLocks noGrp="1" noChangeArrowheads="1"/>
          </p:cNvSpPr>
          <p:nvPr>
            <p:ph type="sldNum" sz="quarter" idx="10"/>
          </p:nvPr>
        </p:nvSpPr>
        <p:spPr>
          <a:ln/>
        </p:spPr>
        <p:txBody>
          <a:bodyPr/>
          <a:lstStyle>
            <a:lvl1pPr>
              <a:defRPr/>
            </a:lvl1pPr>
          </a:lstStyle>
          <a:p>
            <a:fld id="{F4B88F72-1EA4-FE40-A5CA-BD0111E6622B}" type="slidenum">
              <a:rPr lang="en-US" smtClean="0">
                <a:solidFill>
                  <a:srgbClr val="46473E"/>
                </a:solidFill>
              </a:rPr>
              <a:pPr/>
              <a:t>‹#›</a:t>
            </a:fld>
            <a:r>
              <a:rPr lang="en-US">
                <a:solidFill>
                  <a:srgbClr val="46473E"/>
                </a:solidFill>
              </a:rPr>
              <a:t> </a:t>
            </a:r>
            <a:endParaRPr lang="en-US" b="1" dirty="0">
              <a:solidFill>
                <a:srgbClr val="46473E"/>
              </a:solidFill>
              <a:latin typeface="Helvetica Neue"/>
              <a:cs typeface="Helvetica Neue"/>
            </a:endParaRPr>
          </a:p>
        </p:txBody>
      </p:sp>
    </p:spTree>
    <p:extLst>
      <p:ext uri="{BB962C8B-B14F-4D97-AF65-F5344CB8AC3E}">
        <p14:creationId xmlns:p14="http://schemas.microsoft.com/office/powerpoint/2010/main" val="261053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2.png"/><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srcRect/>
          <a:stretch>
            <a:fillRect/>
          </a:stretch>
        </a:blipFill>
        <a:effectLst/>
      </p:bgPr>
    </p:bg>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 name="Rectangle 2"/>
          <p:cNvSpPr>
            <a:spLocks noGrp="1" noChangeArrowheads="1"/>
          </p:cNvSpPr>
          <p:nvPr>
            <p:ph type="body" idx="1"/>
          </p:nvPr>
        </p:nvSpPr>
        <p:spPr bwMode="auto">
          <a:xfrm>
            <a:off x="544513" y="1741488"/>
            <a:ext cx="7912100" cy="4464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35717" tIns="35717" rIns="35717" bIns="35717" numCol="1" anchor="t" anchorCtr="0" compatLnSpc="1">
            <a:prstTxWarp prst="textNoShape">
              <a:avLst/>
            </a:prstTxWarp>
          </a:bodyPr>
          <a:lstStyle/>
          <a:p>
            <a:pPr lvl="0"/>
            <a:r>
              <a:rPr lang="ga-IE">
                <a:sym typeface="Ubuntu" charset="0"/>
              </a:rPr>
              <a:t>Click to edit Master text styles</a:t>
            </a:r>
          </a:p>
          <a:p>
            <a:pPr lvl="1"/>
            <a:r>
              <a:rPr lang="ga-IE">
                <a:sym typeface="Ubuntu" charset="0"/>
              </a:rPr>
              <a:t>Second level</a:t>
            </a:r>
          </a:p>
          <a:p>
            <a:pPr lvl="2"/>
            <a:r>
              <a:rPr lang="ga-IE">
                <a:sym typeface="Ubuntu" charset="0"/>
              </a:rPr>
              <a:t>Third level</a:t>
            </a:r>
          </a:p>
          <a:p>
            <a:pPr lvl="3"/>
            <a:r>
              <a:rPr lang="ga-IE">
                <a:sym typeface="Ubuntu" charset="0"/>
              </a:rPr>
              <a:t>Fourth level</a:t>
            </a:r>
          </a:p>
          <a:p>
            <a:pPr lvl="4"/>
            <a:r>
              <a:rPr lang="ga-IE">
                <a:sym typeface="Ubuntu" charset="0"/>
              </a:rPr>
              <a:t>Fifth level</a:t>
            </a:r>
            <a:endParaRPr lang="en-US" dirty="0">
              <a:sym typeface="Ubuntu Light" charset="0"/>
            </a:endParaRPr>
          </a:p>
        </p:txBody>
      </p:sp>
      <p:sp>
        <p:nvSpPr>
          <p:cNvPr id="2051" name="Rectangle 3"/>
          <p:cNvSpPr>
            <a:spLocks noGrp="1" noChangeArrowheads="1"/>
          </p:cNvSpPr>
          <p:nvPr>
            <p:ph type="title"/>
          </p:nvPr>
        </p:nvSpPr>
        <p:spPr bwMode="auto">
          <a:xfrm>
            <a:off x="544513" y="366713"/>
            <a:ext cx="7051823" cy="104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35717" tIns="35717" rIns="35717" bIns="35717" numCol="1" anchor="ctr" anchorCtr="0" compatLnSpc="1">
            <a:prstTxWarp prst="textNoShape">
              <a:avLst/>
            </a:prstTxWarp>
          </a:bodyPr>
          <a:lstStyle/>
          <a:p>
            <a:pPr lvl="0"/>
            <a:r>
              <a:rPr lang="ga-IE">
                <a:sym typeface="Ubuntu Light" charset="0"/>
              </a:rPr>
              <a:t>Click to edit Master title style</a:t>
            </a:r>
            <a:endParaRPr lang="en-US" dirty="0">
              <a:sym typeface="Ubuntu Light" charset="0"/>
            </a:endParaRPr>
          </a:p>
        </p:txBody>
      </p:sp>
      <p:sp>
        <p:nvSpPr>
          <p:cNvPr id="2052" name="Text Box 4"/>
          <p:cNvSpPr txBox="1">
            <a:spLocks noGrp="1" noChangeArrowheads="1"/>
          </p:cNvSpPr>
          <p:nvPr>
            <p:ph type="sldNum" sz="quarter" idx="4"/>
          </p:nvPr>
        </p:nvSpPr>
        <p:spPr bwMode="auto">
          <a:xfrm>
            <a:off x="554038" y="6470814"/>
            <a:ext cx="3498781" cy="18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none" lIns="64291" tIns="32146" rIns="64291" bIns="32146" numCol="1" anchor="t" anchorCtr="0" compatLnSpc="1">
            <a:prstTxWarp prst="textNoShape">
              <a:avLst/>
            </a:prstTxWarp>
          </a:bodyPr>
          <a:lstStyle>
            <a:lvl1pPr algn="l" eaLnBrk="1" hangingPunct="1">
              <a:defRPr sz="900">
                <a:solidFill>
                  <a:schemeClr val="tx1"/>
                </a:solidFill>
                <a:latin typeface="Ubuntu" charset="0"/>
                <a:ea typeface="MS PGothic" charset="0"/>
                <a:cs typeface="MS PGothic" charset="0"/>
                <a:sym typeface="Ubuntu" charset="0"/>
              </a:defRPr>
            </a:lvl1pPr>
            <a:lvl2pPr marL="742950" indent="-28575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defTabSz="457200"/>
            <a:fld id="{F4B88F72-1EA4-FE40-A5CA-BD0111E6622B}" type="slidenum">
              <a:rPr lang="en-US" smtClean="0">
                <a:solidFill>
                  <a:srgbClr val="000000"/>
                </a:solidFill>
              </a:rPr>
              <a:pPr defTabSz="457200"/>
              <a:t>‹#›</a:t>
            </a:fld>
            <a:r>
              <a:rPr lang="en-US" dirty="0">
                <a:solidFill>
                  <a:srgbClr val="2E3333"/>
                </a:solidFill>
              </a:rPr>
              <a:t> /  </a:t>
            </a:r>
            <a:r>
              <a:rPr lang="en-US" dirty="0">
                <a:solidFill>
                  <a:srgbClr val="2E3333"/>
                </a:solidFill>
                <a:latin typeface="Ubuntu"/>
                <a:cs typeface="Ubuntu"/>
              </a:rPr>
              <a:t>Special Olympics</a:t>
            </a:r>
          </a:p>
        </p:txBody>
      </p:sp>
    </p:spTree>
    <p:extLst>
      <p:ext uri="{BB962C8B-B14F-4D97-AF65-F5344CB8AC3E}">
        <p14:creationId xmlns:p14="http://schemas.microsoft.com/office/powerpoint/2010/main" val="331923570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hf hdr="0" ftr="0" dt="0"/>
  <p:txStyles>
    <p:titleStyle>
      <a:lvl1pPr algn="l" rtl="0" eaLnBrk="1" fontAlgn="base" hangingPunct="1">
        <a:lnSpc>
          <a:spcPts val="3600"/>
        </a:lnSpc>
        <a:spcBef>
          <a:spcPct val="0"/>
        </a:spcBef>
        <a:spcAft>
          <a:spcPct val="0"/>
        </a:spcAft>
        <a:defRPr sz="3600" spc="-100">
          <a:solidFill>
            <a:schemeClr val="tx1"/>
          </a:solidFill>
          <a:latin typeface="+mj-lt"/>
          <a:ea typeface="+mj-ea"/>
          <a:cs typeface="+mj-cs"/>
          <a:sym typeface="Ubuntu Light" charset="0"/>
        </a:defRPr>
      </a:lvl1pPr>
      <a:lvl2pPr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2pPr>
      <a:lvl3pPr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3pPr>
      <a:lvl4pPr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4pPr>
      <a:lvl5pPr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5pPr>
      <a:lvl6pPr marL="321457"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6pPr>
      <a:lvl7pPr marL="642915"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7pPr>
      <a:lvl8pPr marL="964372"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8pPr>
      <a:lvl9pPr marL="1285829" algn="l" rtl="0" eaLnBrk="1" fontAlgn="base" hangingPunct="1">
        <a:spcBef>
          <a:spcPct val="0"/>
        </a:spcBef>
        <a:spcAft>
          <a:spcPct val="0"/>
        </a:spcAft>
        <a:defRPr sz="4500">
          <a:solidFill>
            <a:schemeClr val="tx1"/>
          </a:solidFill>
          <a:latin typeface="Ubuntu Light" charset="0"/>
          <a:ea typeface="ヒラギノ角ゴ ProN W3" charset="0"/>
          <a:cs typeface="ヒラギノ角ゴ ProN W3" charset="0"/>
          <a:sym typeface="Ubuntu Light" charset="0"/>
        </a:defRPr>
      </a:lvl9pPr>
    </p:titleStyle>
    <p:bodyStyle>
      <a:lvl1pPr marL="239713" indent="-239713" algn="l" rtl="0" eaLnBrk="1" fontAlgn="base" hangingPunct="1">
        <a:lnSpc>
          <a:spcPct val="110000"/>
        </a:lnSpc>
        <a:spcBef>
          <a:spcPts val="850"/>
        </a:spcBef>
        <a:spcAft>
          <a:spcPct val="0"/>
        </a:spcAft>
        <a:defRPr sz="2500">
          <a:solidFill>
            <a:schemeClr val="tx1"/>
          </a:solidFill>
          <a:latin typeface="+mn-lt"/>
          <a:ea typeface="+mn-ea"/>
          <a:cs typeface="+mn-cs"/>
          <a:sym typeface="Ubuntu" charset="0"/>
        </a:defRPr>
      </a:lvl1pPr>
      <a:lvl2pPr marL="284163" indent="-284163" algn="l" rtl="0" eaLnBrk="1" fontAlgn="base" hangingPunct="1">
        <a:lnSpc>
          <a:spcPct val="110000"/>
        </a:lnSpc>
        <a:spcBef>
          <a:spcPts val="850"/>
        </a:spcBef>
        <a:spcAft>
          <a:spcPct val="0"/>
        </a:spcAft>
        <a:buClr>
          <a:srgbClr val="FF0000"/>
        </a:buClr>
        <a:buSzPct val="80000"/>
        <a:buFont typeface="Ubuntu Light" charset="0"/>
        <a:buChar char="‣"/>
        <a:defRPr sz="2500">
          <a:solidFill>
            <a:srgbClr val="4F5146"/>
          </a:solidFill>
          <a:latin typeface="+mj-lt"/>
          <a:ea typeface="+mn-ea"/>
          <a:cs typeface="+mn-cs"/>
          <a:sym typeface="Ubuntu Light" charset="0"/>
        </a:defRPr>
      </a:lvl2pPr>
      <a:lvl3pPr marL="534988" indent="-284163" algn="l" rtl="0" eaLnBrk="1" fontAlgn="base" hangingPunct="1">
        <a:lnSpc>
          <a:spcPct val="140000"/>
        </a:lnSpc>
        <a:spcBef>
          <a:spcPct val="0"/>
        </a:spcBef>
        <a:spcAft>
          <a:spcPct val="0"/>
        </a:spcAft>
        <a:buClr>
          <a:srgbClr val="FF0000"/>
        </a:buClr>
        <a:buSzPct val="80000"/>
        <a:buFont typeface="Ubuntu Light" charset="0"/>
        <a:buChar char="‣"/>
        <a:defRPr sz="1700">
          <a:solidFill>
            <a:srgbClr val="4F5146"/>
          </a:solidFill>
          <a:latin typeface="+mj-lt"/>
          <a:ea typeface="+mn-ea"/>
          <a:cs typeface="+mn-cs"/>
          <a:sym typeface="Ubuntu Light" charset="0"/>
        </a:defRPr>
      </a:lvl3pPr>
      <a:lvl4pPr marL="534988" indent="-284163" algn="l" rtl="0" eaLnBrk="1" fontAlgn="base" hangingPunct="1">
        <a:lnSpc>
          <a:spcPct val="140000"/>
        </a:lnSpc>
        <a:spcBef>
          <a:spcPct val="0"/>
        </a:spcBef>
        <a:spcAft>
          <a:spcPct val="0"/>
        </a:spcAft>
        <a:buClr>
          <a:srgbClr val="FF0000"/>
        </a:buClr>
        <a:buSzPct val="80000"/>
        <a:buFont typeface="Ubuntu Light" charset="0"/>
        <a:buChar char="‣"/>
        <a:defRPr sz="1700">
          <a:solidFill>
            <a:srgbClr val="4F5146"/>
          </a:solidFill>
          <a:latin typeface="+mj-lt"/>
          <a:ea typeface="+mn-ea"/>
          <a:cs typeface="+mn-cs"/>
          <a:sym typeface="Ubuntu Light" charset="0"/>
        </a:defRPr>
      </a:lvl4pPr>
      <a:lvl5pPr marL="534988" indent="-284163" algn="l" rtl="0" eaLnBrk="1" fontAlgn="base" hangingPunct="1">
        <a:lnSpc>
          <a:spcPct val="140000"/>
        </a:lnSpc>
        <a:spcBef>
          <a:spcPct val="0"/>
        </a:spcBef>
        <a:spcAft>
          <a:spcPct val="0"/>
        </a:spcAft>
        <a:buClr>
          <a:srgbClr val="FF0000"/>
        </a:buClr>
        <a:buSzPct val="80000"/>
        <a:buFont typeface="Ubuntu Light" charset="0"/>
        <a:buChar char="‣"/>
        <a:defRPr sz="1700">
          <a:solidFill>
            <a:srgbClr val="4F5146"/>
          </a:solidFill>
          <a:latin typeface="+mj-lt"/>
          <a:ea typeface="+mn-ea"/>
          <a:cs typeface="+mn-cs"/>
          <a:sym typeface="Ubuntu Light" charset="0"/>
        </a:defRPr>
      </a:lvl5pPr>
      <a:lvl6pPr marL="857220" indent="-285740" algn="l" rtl="0" eaLnBrk="1" fontAlgn="base" hangingPunct="1">
        <a:lnSpc>
          <a:spcPct val="140000"/>
        </a:lnSpc>
        <a:spcBef>
          <a:spcPct val="0"/>
        </a:spcBef>
        <a:spcAft>
          <a:spcPct val="0"/>
        </a:spcAft>
        <a:buClr>
          <a:srgbClr val="4F5146"/>
        </a:buClr>
        <a:buSzPct val="80000"/>
        <a:buFont typeface="Ubuntu Light" charset="0"/>
        <a:buChar char="‣"/>
        <a:defRPr sz="1700">
          <a:solidFill>
            <a:srgbClr val="4F5146"/>
          </a:solidFill>
          <a:latin typeface="+mj-lt"/>
          <a:ea typeface="+mn-ea"/>
          <a:cs typeface="+mn-cs"/>
          <a:sym typeface="Ubuntu Light" charset="0"/>
        </a:defRPr>
      </a:lvl6pPr>
      <a:lvl7pPr marL="1178677" indent="-285740" algn="l" rtl="0" eaLnBrk="1" fontAlgn="base" hangingPunct="1">
        <a:lnSpc>
          <a:spcPct val="140000"/>
        </a:lnSpc>
        <a:spcBef>
          <a:spcPct val="0"/>
        </a:spcBef>
        <a:spcAft>
          <a:spcPct val="0"/>
        </a:spcAft>
        <a:buClr>
          <a:srgbClr val="4F5146"/>
        </a:buClr>
        <a:buSzPct val="80000"/>
        <a:buFont typeface="Ubuntu Light" charset="0"/>
        <a:buChar char="‣"/>
        <a:defRPr sz="1700">
          <a:solidFill>
            <a:srgbClr val="4F5146"/>
          </a:solidFill>
          <a:latin typeface="+mj-lt"/>
          <a:ea typeface="+mn-ea"/>
          <a:cs typeface="+mn-cs"/>
          <a:sym typeface="Ubuntu Light" charset="0"/>
        </a:defRPr>
      </a:lvl7pPr>
      <a:lvl8pPr marL="1500134" indent="-285740" algn="l" rtl="0" eaLnBrk="1" fontAlgn="base" hangingPunct="1">
        <a:lnSpc>
          <a:spcPct val="140000"/>
        </a:lnSpc>
        <a:spcBef>
          <a:spcPct val="0"/>
        </a:spcBef>
        <a:spcAft>
          <a:spcPct val="0"/>
        </a:spcAft>
        <a:buClr>
          <a:srgbClr val="4F5146"/>
        </a:buClr>
        <a:buSzPct val="80000"/>
        <a:buFont typeface="Ubuntu Light" charset="0"/>
        <a:buChar char="‣"/>
        <a:defRPr sz="1700">
          <a:solidFill>
            <a:srgbClr val="4F5146"/>
          </a:solidFill>
          <a:latin typeface="+mj-lt"/>
          <a:ea typeface="+mn-ea"/>
          <a:cs typeface="+mn-cs"/>
          <a:sym typeface="Ubuntu Light" charset="0"/>
        </a:defRPr>
      </a:lvl8pPr>
      <a:lvl9pPr marL="1821591" indent="-285740" algn="l" rtl="0" eaLnBrk="1" fontAlgn="base" hangingPunct="1">
        <a:lnSpc>
          <a:spcPct val="140000"/>
        </a:lnSpc>
        <a:spcBef>
          <a:spcPct val="0"/>
        </a:spcBef>
        <a:spcAft>
          <a:spcPct val="0"/>
        </a:spcAft>
        <a:buClr>
          <a:srgbClr val="4F5146"/>
        </a:buClr>
        <a:buSzPct val="80000"/>
        <a:buFont typeface="Ubuntu Light" charset="0"/>
        <a:buChar char="‣"/>
        <a:defRPr sz="1700">
          <a:solidFill>
            <a:srgbClr val="4F5146"/>
          </a:solidFill>
          <a:latin typeface="+mj-lt"/>
          <a:ea typeface="+mn-ea"/>
          <a:cs typeface="+mn-cs"/>
          <a:sym typeface="Ubuntu Light"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Rectangle 2"/>
          <p:cNvSpPr>
            <a:spLocks noGrp="1" noChangeArrowheads="1"/>
          </p:cNvSpPr>
          <p:nvPr>
            <p:ph type="body" idx="1"/>
          </p:nvPr>
        </p:nvSpPr>
        <p:spPr bwMode="auto">
          <a:xfrm>
            <a:off x="544513" y="2374900"/>
            <a:ext cx="7912100" cy="185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35717" tIns="35717" rIns="35717" bIns="35717" numCol="1" anchor="t" anchorCtr="0" compatLnSpc="1">
            <a:prstTxWarp prst="textNoShape">
              <a:avLst/>
            </a:prstTxWarp>
          </a:bodyPr>
          <a:lstStyle/>
          <a:p>
            <a:pPr lvl="0"/>
            <a:r>
              <a:rPr lang="ga-IE">
                <a:sym typeface="Ubuntu Light" charset="0"/>
              </a:rPr>
              <a:t>Click to edit Master text styles</a:t>
            </a:r>
          </a:p>
          <a:p>
            <a:pPr lvl="1"/>
            <a:r>
              <a:rPr lang="ga-IE">
                <a:sym typeface="Ubuntu Light" charset="0"/>
              </a:rPr>
              <a:t>Second level</a:t>
            </a:r>
          </a:p>
          <a:p>
            <a:pPr lvl="2"/>
            <a:r>
              <a:rPr lang="ga-IE">
                <a:sym typeface="Ubuntu Light" charset="0"/>
              </a:rPr>
              <a:t>Third level</a:t>
            </a:r>
          </a:p>
          <a:p>
            <a:pPr lvl="3"/>
            <a:r>
              <a:rPr lang="ga-IE">
                <a:sym typeface="Ubuntu Light" charset="0"/>
              </a:rPr>
              <a:t>Fourth level</a:t>
            </a:r>
          </a:p>
          <a:p>
            <a:pPr lvl="4"/>
            <a:r>
              <a:rPr lang="ga-IE">
                <a:sym typeface="Ubuntu Light" charset="0"/>
              </a:rPr>
              <a:t>Fifth level</a:t>
            </a:r>
            <a:endParaRPr lang="en-US" dirty="0">
              <a:sym typeface="Ubuntu Light" charset="0"/>
            </a:endParaRPr>
          </a:p>
        </p:txBody>
      </p:sp>
      <p:sp>
        <p:nvSpPr>
          <p:cNvPr id="1027" name="Rectangle 3"/>
          <p:cNvSpPr>
            <a:spLocks noGrp="1" noChangeArrowheads="1"/>
          </p:cNvSpPr>
          <p:nvPr>
            <p:ph type="title"/>
          </p:nvPr>
        </p:nvSpPr>
        <p:spPr bwMode="auto">
          <a:xfrm>
            <a:off x="544513" y="482600"/>
            <a:ext cx="7902575" cy="1195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square" lIns="35717" tIns="35717" rIns="35717" bIns="35717" numCol="1" anchor="t" anchorCtr="0" compatLnSpc="1">
            <a:prstTxWarp prst="textNoShape">
              <a:avLst/>
            </a:prstTxWarp>
          </a:bodyPr>
          <a:lstStyle/>
          <a:p>
            <a:pPr lvl="0"/>
            <a:r>
              <a:rPr lang="ga-IE">
                <a:sym typeface="Ubuntu Light" charset="0"/>
              </a:rPr>
              <a:t>Click to edit Master title style</a:t>
            </a:r>
            <a:endParaRPr lang="en-US" dirty="0">
              <a:sym typeface="Ubuntu Light" charset="0"/>
            </a:endParaRPr>
          </a:p>
        </p:txBody>
      </p:sp>
      <p:sp>
        <p:nvSpPr>
          <p:cNvPr id="1028" name="Text Box 4"/>
          <p:cNvSpPr txBox="1">
            <a:spLocks noGrp="1" noChangeArrowheads="1"/>
          </p:cNvSpPr>
          <p:nvPr>
            <p:ph type="sldNum" sz="quarter" idx="4"/>
          </p:nvPr>
        </p:nvSpPr>
        <p:spPr bwMode="auto">
          <a:xfrm>
            <a:off x="554037" y="6446156"/>
            <a:ext cx="3630637" cy="18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mc="http://schemas.openxmlformats.org/markup-compatibility/2006" xmlns:mv="urn:schemas-microsoft-com:mac:vml" xmlns:ma14="http://schemas.microsoft.com/office/mac/drawingml/2011/main" xmlns="" val="1"/>
            </a:ext>
          </a:extLst>
        </p:spPr>
        <p:txBody>
          <a:bodyPr vert="horz" wrap="none" lIns="64291" tIns="32146" rIns="64291" bIns="32146" numCol="1" anchor="t" anchorCtr="0" compatLnSpc="1">
            <a:prstTxWarp prst="textNoShape">
              <a:avLst/>
            </a:prstTxWarp>
          </a:bodyPr>
          <a:lstStyle>
            <a:lvl1pPr algn="l" eaLnBrk="1" hangingPunct="1">
              <a:defRPr sz="900" spc="20">
                <a:solidFill>
                  <a:schemeClr val="tx1"/>
                </a:solidFill>
                <a:latin typeface="Ubuntu" charset="0"/>
                <a:ea typeface="MS PGothic" charset="0"/>
                <a:cs typeface="MS PGothic" charset="0"/>
                <a:sym typeface="Ubuntu" charset="0"/>
              </a:defRPr>
            </a:lvl1pPr>
            <a:lvl2pPr marL="742950" indent="-285750" eaLnBrk="0" hangingPunct="0">
              <a:defRPr sz="30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30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30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30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3000">
                <a:solidFill>
                  <a:srgbClr val="000000"/>
                </a:solidFill>
                <a:latin typeface="Gill Sans" charset="0"/>
                <a:ea typeface="ヒラギノ角ゴ ProN W3" charset="0"/>
                <a:cs typeface="ヒラギノ角ゴ ProN W3" charset="0"/>
                <a:sym typeface="Gill Sans" charset="0"/>
              </a:defRPr>
            </a:lvl9pPr>
          </a:lstStyle>
          <a:p>
            <a:pPr defTabSz="457200"/>
            <a:fld id="{F4B88F72-1EA4-FE40-A5CA-BD0111E6622B}" type="slidenum">
              <a:rPr lang="en-US" smtClean="0">
                <a:solidFill>
                  <a:srgbClr val="46473E"/>
                </a:solidFill>
              </a:rPr>
              <a:pPr defTabSz="457200"/>
              <a:t>‹#›</a:t>
            </a:fld>
            <a:r>
              <a:rPr lang="en-US">
                <a:solidFill>
                  <a:srgbClr val="46473E"/>
                </a:solidFill>
              </a:rPr>
              <a:t> </a:t>
            </a:r>
            <a:endParaRPr lang="en-US" dirty="0">
              <a:solidFill>
                <a:srgbClr val="46473E"/>
              </a:solidFill>
              <a:latin typeface="Ubuntu"/>
              <a:cs typeface="Ubuntu"/>
            </a:endParaRPr>
          </a:p>
        </p:txBody>
      </p:sp>
    </p:spTree>
    <p:extLst>
      <p:ext uri="{BB962C8B-B14F-4D97-AF65-F5344CB8AC3E}">
        <p14:creationId xmlns:p14="http://schemas.microsoft.com/office/powerpoint/2010/main" val="305413691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hf hdr="0" ftr="0" dt="0"/>
  <p:txStyles>
    <p:titleStyle>
      <a:lvl1pPr algn="l" rtl="0" eaLnBrk="1" fontAlgn="base" hangingPunct="1">
        <a:spcBef>
          <a:spcPct val="0"/>
        </a:spcBef>
        <a:spcAft>
          <a:spcPct val="0"/>
        </a:spcAft>
        <a:defRPr sz="5900" spc="-100">
          <a:solidFill>
            <a:srgbClr val="FFFFFF"/>
          </a:solidFill>
          <a:latin typeface="+mj-lt"/>
          <a:ea typeface="+mj-ea"/>
          <a:cs typeface="+mj-cs"/>
          <a:sym typeface="Ubuntu Light" charset="0"/>
        </a:defRPr>
      </a:lvl1pPr>
      <a:lvl2pPr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2pPr>
      <a:lvl3pPr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3pPr>
      <a:lvl4pPr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4pPr>
      <a:lvl5pPr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5pPr>
      <a:lvl6pPr marL="321457"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6pPr>
      <a:lvl7pPr marL="642915"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7pPr>
      <a:lvl8pPr marL="964372"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8pPr>
      <a:lvl9pPr marL="1285829" algn="l" rtl="0" eaLnBrk="1" fontAlgn="base" hangingPunct="1">
        <a:spcBef>
          <a:spcPct val="0"/>
        </a:spcBef>
        <a:spcAft>
          <a:spcPct val="0"/>
        </a:spcAft>
        <a:defRPr sz="5900">
          <a:solidFill>
            <a:srgbClr val="FFFFFF"/>
          </a:solidFill>
          <a:latin typeface="Ubuntu Light" charset="0"/>
          <a:ea typeface="ヒラギノ角ゴ ProN W3" charset="0"/>
          <a:cs typeface="ヒラギノ角ゴ ProN W3" charset="0"/>
          <a:sym typeface="Ubuntu Light" charset="0"/>
        </a:defRPr>
      </a:lvl9pPr>
    </p:titleStyle>
    <p:bodyStyle>
      <a:lvl1pPr marL="239713" indent="-239713" algn="l" rtl="0" eaLnBrk="1" fontAlgn="base" hangingPunct="1">
        <a:lnSpc>
          <a:spcPct val="140000"/>
        </a:lnSpc>
        <a:spcBef>
          <a:spcPct val="0"/>
        </a:spcBef>
        <a:spcAft>
          <a:spcPct val="0"/>
        </a:spcAft>
        <a:defRPr sz="2500" spc="-50">
          <a:solidFill>
            <a:srgbClr val="FEFDD5"/>
          </a:solidFill>
          <a:latin typeface="+mn-lt"/>
          <a:ea typeface="+mn-ea"/>
          <a:cs typeface="+mn-cs"/>
          <a:sym typeface="Ubuntu Light" charset="0"/>
        </a:defRPr>
      </a:lvl1pPr>
      <a:lvl2pPr marL="522288" indent="-200025" algn="l" rtl="0" eaLnBrk="1" fontAlgn="base" hangingPunct="1">
        <a:lnSpc>
          <a:spcPct val="140000"/>
        </a:lnSpc>
        <a:spcBef>
          <a:spcPct val="0"/>
        </a:spcBef>
        <a:spcAft>
          <a:spcPct val="0"/>
        </a:spcAft>
        <a:defRPr sz="2500" spc="-50">
          <a:solidFill>
            <a:srgbClr val="FEFDD5"/>
          </a:solidFill>
          <a:latin typeface="+mn-lt"/>
          <a:ea typeface="+mn-ea"/>
          <a:cs typeface="+mn-cs"/>
          <a:sym typeface="Ubuntu Light" charset="0"/>
        </a:defRPr>
      </a:lvl2pPr>
      <a:lvl3pPr marL="803275" indent="-160338" algn="l" rtl="0" eaLnBrk="1" fontAlgn="base" hangingPunct="1">
        <a:lnSpc>
          <a:spcPct val="140000"/>
        </a:lnSpc>
        <a:spcBef>
          <a:spcPct val="0"/>
        </a:spcBef>
        <a:spcAft>
          <a:spcPct val="0"/>
        </a:spcAft>
        <a:defRPr sz="2500" spc="-50">
          <a:solidFill>
            <a:srgbClr val="FEFDD5"/>
          </a:solidFill>
          <a:latin typeface="+mn-lt"/>
          <a:ea typeface="+mn-ea"/>
          <a:cs typeface="+mn-cs"/>
          <a:sym typeface="Ubuntu Light" charset="0"/>
        </a:defRPr>
      </a:lvl3pPr>
      <a:lvl4pPr marL="1123950" indent="-160338" algn="l" rtl="0" eaLnBrk="1" fontAlgn="base" hangingPunct="1">
        <a:lnSpc>
          <a:spcPct val="140000"/>
        </a:lnSpc>
        <a:spcBef>
          <a:spcPct val="0"/>
        </a:spcBef>
        <a:spcAft>
          <a:spcPct val="0"/>
        </a:spcAft>
        <a:defRPr sz="2500" spc="-50">
          <a:solidFill>
            <a:srgbClr val="FEFDD5"/>
          </a:solidFill>
          <a:latin typeface="+mn-lt"/>
          <a:ea typeface="+mn-ea"/>
          <a:cs typeface="+mn-cs"/>
          <a:sym typeface="Ubuntu Light" charset="0"/>
        </a:defRPr>
      </a:lvl4pPr>
      <a:lvl5pPr marL="1446213" indent="-160338" algn="l" rtl="0" eaLnBrk="1" fontAlgn="base" hangingPunct="1">
        <a:lnSpc>
          <a:spcPct val="140000"/>
        </a:lnSpc>
        <a:spcBef>
          <a:spcPct val="0"/>
        </a:spcBef>
        <a:spcAft>
          <a:spcPct val="0"/>
        </a:spcAft>
        <a:defRPr sz="2500" spc="-50">
          <a:solidFill>
            <a:srgbClr val="FEFDD5"/>
          </a:solidFill>
          <a:latin typeface="+mn-lt"/>
          <a:ea typeface="+mn-ea"/>
          <a:cs typeface="+mn-cs"/>
          <a:sym typeface="Ubuntu Light" charset="0"/>
        </a:defRPr>
      </a:lvl5pPr>
      <a:lvl6pPr marL="321457" algn="l" rtl="0" eaLnBrk="1" fontAlgn="base" hangingPunct="1">
        <a:lnSpc>
          <a:spcPct val="140000"/>
        </a:lnSpc>
        <a:spcBef>
          <a:spcPct val="0"/>
        </a:spcBef>
        <a:spcAft>
          <a:spcPct val="0"/>
        </a:spcAft>
        <a:defRPr sz="2500">
          <a:solidFill>
            <a:srgbClr val="FEFDD5"/>
          </a:solidFill>
          <a:latin typeface="+mn-lt"/>
          <a:ea typeface="+mn-ea"/>
          <a:cs typeface="+mn-cs"/>
          <a:sym typeface="Ubuntu Light" charset="0"/>
        </a:defRPr>
      </a:lvl6pPr>
      <a:lvl7pPr marL="642915" algn="l" rtl="0" eaLnBrk="1" fontAlgn="base" hangingPunct="1">
        <a:lnSpc>
          <a:spcPct val="140000"/>
        </a:lnSpc>
        <a:spcBef>
          <a:spcPct val="0"/>
        </a:spcBef>
        <a:spcAft>
          <a:spcPct val="0"/>
        </a:spcAft>
        <a:defRPr sz="2500">
          <a:solidFill>
            <a:srgbClr val="FEFDD5"/>
          </a:solidFill>
          <a:latin typeface="+mn-lt"/>
          <a:ea typeface="+mn-ea"/>
          <a:cs typeface="+mn-cs"/>
          <a:sym typeface="Ubuntu Light" charset="0"/>
        </a:defRPr>
      </a:lvl7pPr>
      <a:lvl8pPr marL="964372" algn="l" rtl="0" eaLnBrk="1" fontAlgn="base" hangingPunct="1">
        <a:lnSpc>
          <a:spcPct val="140000"/>
        </a:lnSpc>
        <a:spcBef>
          <a:spcPct val="0"/>
        </a:spcBef>
        <a:spcAft>
          <a:spcPct val="0"/>
        </a:spcAft>
        <a:defRPr sz="2500">
          <a:solidFill>
            <a:srgbClr val="FEFDD5"/>
          </a:solidFill>
          <a:latin typeface="+mn-lt"/>
          <a:ea typeface="+mn-ea"/>
          <a:cs typeface="+mn-cs"/>
          <a:sym typeface="Ubuntu Light" charset="0"/>
        </a:defRPr>
      </a:lvl8pPr>
      <a:lvl9pPr marL="1285829" algn="l" rtl="0" eaLnBrk="1" fontAlgn="base" hangingPunct="1">
        <a:lnSpc>
          <a:spcPct val="140000"/>
        </a:lnSpc>
        <a:spcBef>
          <a:spcPct val="0"/>
        </a:spcBef>
        <a:spcAft>
          <a:spcPct val="0"/>
        </a:spcAft>
        <a:defRPr sz="2500">
          <a:solidFill>
            <a:srgbClr val="FEFDD5"/>
          </a:solidFill>
          <a:latin typeface="+mn-lt"/>
          <a:ea typeface="+mn-ea"/>
          <a:cs typeface="+mn-cs"/>
          <a:sym typeface="Ubuntu Light"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60441A-6961-4E7D-9ADB-6D090D8B9E95}" type="datetimeFigureOut">
              <a:rPr lang="el-GR" smtClean="0"/>
              <a:t>16/7/2025</a:t>
            </a:fld>
            <a:endParaRPr lang="el-GR"/>
          </a:p>
        </p:txBody>
      </p:sp>
      <p:sp>
        <p:nvSpPr>
          <p:cNvPr id="5" name="Θέση υποσέλιδου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C421803-F2AD-45AB-8B1D-F2B50F0836D3}" type="slidenum">
              <a:rPr lang="el-GR" smtClean="0"/>
              <a:t>‹#›</a:t>
            </a:fld>
            <a:endParaRPr lang="el-GR"/>
          </a:p>
        </p:txBody>
      </p:sp>
    </p:spTree>
    <p:extLst>
      <p:ext uri="{BB962C8B-B14F-4D97-AF65-F5344CB8AC3E}">
        <p14:creationId xmlns:p14="http://schemas.microsoft.com/office/powerpoint/2010/main" val="28490245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unified foto1.png"/>
          <p:cNvPicPr>
            <a:picLocks noChangeAspect="1"/>
          </p:cNvPicPr>
          <p:nvPr/>
        </p:nvPicPr>
        <p:blipFill rotWithShape="1">
          <a:blip r:embed="rId2">
            <a:extLst>
              <a:ext uri="{28A0092B-C50C-407E-A947-70E740481C1C}">
                <a14:useLocalDpi xmlns:a14="http://schemas.microsoft.com/office/drawing/2010/main" val="0"/>
              </a:ext>
            </a:extLst>
          </a:blip>
          <a:srcRect b="1735"/>
          <a:stretch/>
        </p:blipFill>
        <p:spPr>
          <a:xfrm>
            <a:off x="0" y="1021737"/>
            <a:ext cx="9144000" cy="5836263"/>
          </a:xfrm>
          <a:prstGeom prst="rect">
            <a:avLst/>
          </a:prstGeom>
        </p:spPr>
      </p:pic>
      <p:sp>
        <p:nvSpPr>
          <p:cNvPr id="4" name="Rectangle 3"/>
          <p:cNvSpPr/>
          <p:nvPr/>
        </p:nvSpPr>
        <p:spPr>
          <a:xfrm>
            <a:off x="5486400" y="301841"/>
            <a:ext cx="3429000" cy="917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Ορθογώνιο 4"/>
          <p:cNvSpPr/>
          <p:nvPr/>
        </p:nvSpPr>
        <p:spPr>
          <a:xfrm>
            <a:off x="229914" y="1831870"/>
            <a:ext cx="8531772" cy="3168175"/>
          </a:xfrm>
          <a:prstGeom prst="rect">
            <a:avLst/>
          </a:prstGeom>
        </p:spPr>
        <p:txBody>
          <a:bodyPr wrap="square">
            <a:spAutoFit/>
          </a:bodyPr>
          <a:lstStyle/>
          <a:p>
            <a:pPr algn="ctr">
              <a:lnSpc>
                <a:spcPct val="107000"/>
              </a:lnSpc>
              <a:spcAft>
                <a:spcPts val="800"/>
              </a:spcAft>
            </a:pPr>
            <a:r>
              <a:rPr lang="el-GR" sz="28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Εκπαιδευτικό Υλικό</a:t>
            </a:r>
          </a:p>
          <a:p>
            <a:pPr algn="ctr">
              <a:lnSpc>
                <a:spcPct val="107000"/>
              </a:lnSpc>
              <a:spcAft>
                <a:spcPts val="800"/>
              </a:spcAft>
            </a:pPr>
            <a:r>
              <a:rPr lang="el-GR" sz="28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«Μαθαίνω για τα </a:t>
            </a:r>
            <a:r>
              <a:rPr lang="en-US" sz="28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Special Olympics</a:t>
            </a:r>
            <a:r>
              <a:rPr lang="el-GR" sz="2800" dirty="0" smtClean="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a:t>
            </a:r>
            <a:endParaRPr lang="en-US" sz="28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l-GR" sz="28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ΙΝΣΤΙΤΟΥΤΟ ΕΚΠΑΙΔΕΥΤΙΚΗΣ ΠΟΛΙΤΙΚΗΣ</a:t>
            </a:r>
            <a:endParaRPr lang="el-GR"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l-GR" sz="20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rPr>
              <a:t>ΕΡΓΑΣΤΗΡΙΑ ΔΕΞΙΟΤΗΤΩΝ 21+ </a:t>
            </a:r>
            <a:endParaRPr lang="en-US" sz="2000" dirty="0">
              <a:solidFill>
                <a:schemeClr val="bg1"/>
              </a:solidFill>
              <a:latin typeface="Bahnschrift Light Condensed" panose="020B0502040204020203" pitchFamily="34" charset="0"/>
              <a:ea typeface="Calibri" panose="020F0502020204030204" pitchFamily="34" charset="0"/>
              <a:cs typeface="Times New Roman" panose="02020603050405020304" pitchFamily="18" charset="0"/>
            </a:endParaRPr>
          </a:p>
          <a:p>
            <a:pPr algn="ctr">
              <a:spcAft>
                <a:spcPts val="0"/>
              </a:spcAft>
            </a:pPr>
            <a:r>
              <a:rPr lang="el-GR" sz="1600" dirty="0">
                <a:solidFill>
                  <a:schemeClr val="bg1"/>
                </a:solidFill>
              </a:rPr>
              <a:t>ΘΕΜΑΤΙΚΗ ΕΝΟΤΗΤΑ | Ενδιαφέρομαι και Ενεργώ - Κοινωνική Συναίσθηση και Ευθύνη</a:t>
            </a:r>
          </a:p>
          <a:p>
            <a:pPr algn="ctr"/>
            <a:endParaRPr lang="el-GR" sz="1200" b="1" dirty="0">
              <a:solidFill>
                <a:schemeClr val="bg1"/>
              </a:solidFill>
            </a:endParaRPr>
          </a:p>
          <a:p>
            <a:pPr algn="ctr"/>
            <a:r>
              <a:rPr lang="el-GR" sz="1600" b="1" smtClean="0">
                <a:solidFill>
                  <a:schemeClr val="bg1"/>
                </a:solidFill>
              </a:rPr>
              <a:t>ΕΔ6α</a:t>
            </a:r>
            <a:r>
              <a:rPr lang="el-GR" b="1" smtClean="0">
                <a:solidFill>
                  <a:schemeClr val="bg1"/>
                </a:solidFill>
              </a:rPr>
              <a:t>| </a:t>
            </a:r>
            <a:r>
              <a:rPr lang="el-GR" b="1" dirty="0">
                <a:solidFill>
                  <a:schemeClr val="bg1"/>
                </a:solidFill>
              </a:rPr>
              <a:t>«</a:t>
            </a:r>
            <a:r>
              <a:rPr lang="el-GR" dirty="0">
                <a:solidFill>
                  <a:schemeClr val="bg1"/>
                </a:solidFill>
              </a:rPr>
              <a:t>Η σημασία του Εθελοντισμού</a:t>
            </a:r>
            <a:r>
              <a:rPr lang="el-GR" b="1" dirty="0">
                <a:solidFill>
                  <a:schemeClr val="bg1"/>
                </a:solidFill>
              </a:rPr>
              <a:t>»</a:t>
            </a:r>
          </a:p>
          <a:p>
            <a:pPr algn="r"/>
            <a:r>
              <a:rPr lang="el-GR" sz="1200" dirty="0">
                <a:solidFill>
                  <a:schemeClr val="bg1"/>
                </a:solidFill>
              </a:rPr>
              <a:t>				</a:t>
            </a:r>
          </a:p>
          <a:p>
            <a:pPr algn="r"/>
            <a:endParaRPr lang="el-GR" sz="1200" dirty="0">
              <a:solidFill>
                <a:schemeClr val="bg1"/>
              </a:solidFill>
            </a:endParaRPr>
          </a:p>
        </p:txBody>
      </p:sp>
      <p:sp>
        <p:nvSpPr>
          <p:cNvPr id="6" name="Ορθογώνιο 5"/>
          <p:cNvSpPr/>
          <p:nvPr/>
        </p:nvSpPr>
        <p:spPr>
          <a:xfrm>
            <a:off x="4495800" y="5840224"/>
            <a:ext cx="4572000" cy="1261884"/>
          </a:xfrm>
          <a:prstGeom prst="rect">
            <a:avLst/>
          </a:prstGeom>
        </p:spPr>
        <p:txBody>
          <a:bodyPr>
            <a:spAutoFit/>
          </a:bodyPr>
          <a:lstStyle/>
          <a:p>
            <a:pPr algn="r"/>
            <a:r>
              <a:rPr lang="el-GR" sz="1200" dirty="0">
                <a:solidFill>
                  <a:schemeClr val="bg1"/>
                </a:solidFill>
              </a:rPr>
              <a:t>Ναταλία </a:t>
            </a:r>
            <a:r>
              <a:rPr lang="el-GR" sz="1200" dirty="0" smtClean="0">
                <a:solidFill>
                  <a:schemeClr val="bg1"/>
                </a:solidFill>
              </a:rPr>
              <a:t>Ανδριανοπούλου, ΠΕ11 ΕΑΕ </a:t>
            </a:r>
            <a:endParaRPr lang="el-GR" sz="1200" dirty="0">
              <a:solidFill>
                <a:schemeClr val="bg1"/>
              </a:solidFill>
            </a:endParaRPr>
          </a:p>
          <a:p>
            <a:pPr algn="r"/>
            <a:r>
              <a:rPr lang="el-GR" sz="1200" dirty="0">
                <a:solidFill>
                  <a:schemeClr val="bg1"/>
                </a:solidFill>
              </a:rPr>
              <a:t>Κωνσταντίνος </a:t>
            </a:r>
            <a:r>
              <a:rPr lang="el-GR" sz="1200" dirty="0" smtClean="0">
                <a:solidFill>
                  <a:schemeClr val="bg1"/>
                </a:solidFill>
              </a:rPr>
              <a:t>Μακρόπουλος, ΠΕ11 ΕΑΕ</a:t>
            </a:r>
          </a:p>
          <a:p>
            <a:pPr algn="r"/>
            <a:r>
              <a:rPr lang="el-GR" sz="1200" dirty="0" smtClean="0">
                <a:solidFill>
                  <a:schemeClr val="bg1"/>
                </a:solidFill>
              </a:rPr>
              <a:t>Αμαλία </a:t>
            </a:r>
            <a:r>
              <a:rPr lang="el-GR" sz="1200" dirty="0" err="1" smtClean="0">
                <a:solidFill>
                  <a:schemeClr val="bg1"/>
                </a:solidFill>
              </a:rPr>
              <a:t>Κονταξή</a:t>
            </a:r>
            <a:r>
              <a:rPr lang="el-GR" sz="1200" dirty="0" smtClean="0">
                <a:solidFill>
                  <a:schemeClr val="bg1"/>
                </a:solidFill>
              </a:rPr>
              <a:t>, ΠΕ05</a:t>
            </a:r>
          </a:p>
          <a:p>
            <a:pPr algn="r"/>
            <a:r>
              <a:rPr lang="el-GR" sz="1200" dirty="0" smtClean="0">
                <a:solidFill>
                  <a:schemeClr val="bg1"/>
                </a:solidFill>
              </a:rPr>
              <a:t>Άγγελος Σπανάκος</a:t>
            </a:r>
            <a:endParaRPr lang="el-GR" sz="1200" dirty="0">
              <a:solidFill>
                <a:schemeClr val="bg1"/>
              </a:solidFill>
            </a:endParaRPr>
          </a:p>
          <a:p>
            <a:pPr algn="r">
              <a:spcAft>
                <a:spcPts val="0"/>
              </a:spcAft>
            </a:pPr>
            <a:r>
              <a:rPr lang="el-GR" sz="14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t>
            </a:r>
            <a:r>
              <a:rPr lang="el-GR" sz="1100" dirty="0">
                <a:solidFill>
                  <a:schemeClr val="bg1"/>
                </a:solidFill>
                <a:latin typeface="Calibri" panose="020F0502020204030204" pitchFamily="34" charset="0"/>
                <a:ea typeface="Calibri" panose="020F0502020204030204" pitchFamily="34" charset="0"/>
                <a:cs typeface="Times New Roman" panose="02020603050405020304" pitchFamily="18" charset="0"/>
              </a:rPr>
              <a:t>Αθήνα, Ιούλιος 2023</a:t>
            </a:r>
          </a:p>
        </p:txBody>
      </p:sp>
    </p:spTree>
    <p:extLst>
      <p:ext uri="{BB962C8B-B14F-4D97-AF65-F5344CB8AC3E}">
        <p14:creationId xmlns:p14="http://schemas.microsoft.com/office/powerpoint/2010/main" val="2683736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3865"/>
            <a:ext cx="9144000" cy="5688353"/>
          </a:xfrm>
          <a:prstGeom prst="rect">
            <a:avLst/>
          </a:prstGeom>
        </p:spPr>
      </p:pic>
      <p:sp>
        <p:nvSpPr>
          <p:cNvPr id="8" name="Τίτλος 1">
            <a:extLst>
              <a:ext uri="{FF2B5EF4-FFF2-40B4-BE49-F238E27FC236}">
                <a16:creationId xmlns="" xmlns:a16="http://schemas.microsoft.com/office/drawing/2014/main" id="{98CBDB2C-2264-47DA-BAC0-8D199423FA63}"/>
              </a:ext>
            </a:extLst>
          </p:cNvPr>
          <p:cNvSpPr txBox="1">
            <a:spLocks/>
          </p:cNvSpPr>
          <p:nvPr/>
        </p:nvSpPr>
        <p:spPr>
          <a:xfrm>
            <a:off x="291543" y="351335"/>
            <a:ext cx="8229600" cy="60212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altLang="el-GR" sz="2800" b="1" dirty="0">
                <a:solidFill>
                  <a:srgbClr val="FF0000"/>
                </a:solidFill>
                <a:ea typeface="ＭＳ Ｐゴシック" panose="020B0600070205080204" pitchFamily="34" charset="-128"/>
                <a:cs typeface="Arial" panose="020B0604020202020204" pitchFamily="34" charset="0"/>
              </a:rPr>
              <a:t>Η έννοια του Εθελοντισμού</a:t>
            </a:r>
            <a:endParaRPr lang="el-GR" sz="4000" b="1" dirty="0">
              <a:cs typeface="Arial" panose="020B0604020202020204" pitchFamily="34" charset="0"/>
            </a:endParaRPr>
          </a:p>
        </p:txBody>
      </p:sp>
      <p:sp>
        <p:nvSpPr>
          <p:cNvPr id="14" name="TextBox 13">
            <a:extLst>
              <a:ext uri="{FF2B5EF4-FFF2-40B4-BE49-F238E27FC236}">
                <a16:creationId xmlns="" xmlns:a16="http://schemas.microsoft.com/office/drawing/2014/main" id="{A605A03D-6BAE-4F19-991A-AB7112898C90}"/>
              </a:ext>
            </a:extLst>
          </p:cNvPr>
          <p:cNvSpPr txBox="1"/>
          <p:nvPr/>
        </p:nvSpPr>
        <p:spPr>
          <a:xfrm>
            <a:off x="291544" y="1757373"/>
            <a:ext cx="5423456" cy="3285708"/>
          </a:xfrm>
          <a:prstGeom prst="rect">
            <a:avLst/>
          </a:prstGeom>
          <a:noFill/>
          <a:ln w="3175">
            <a:noFill/>
          </a:ln>
        </p:spPr>
        <p:txBody>
          <a:bodyPr wrap="square">
            <a:spAutoFit/>
          </a:bodyPr>
          <a:lstStyle/>
          <a:p>
            <a:pPr>
              <a:lnSpc>
                <a:spcPct val="115000"/>
              </a:lnSpc>
              <a:spcAft>
                <a:spcPts val="1000"/>
              </a:spcAft>
            </a:pPr>
            <a:r>
              <a:rPr lang="el-GR" dirty="0">
                <a:latin typeface="Cambria" panose="02040503050406030204" pitchFamily="18" charset="0"/>
                <a:ea typeface="Cambria" panose="02040503050406030204" pitchFamily="18" charset="0"/>
                <a:cs typeface="Arial" panose="020B0604020202020204" pitchFamily="34" charset="0"/>
              </a:rPr>
              <a:t>Ο</a:t>
            </a:r>
            <a:r>
              <a:rPr lang="en-US" dirty="0">
                <a:effectLst/>
                <a:latin typeface="Cambria" panose="02040503050406030204" pitchFamily="18" charset="0"/>
                <a:ea typeface="Cambria" panose="02040503050406030204" pitchFamily="18" charset="0"/>
                <a:cs typeface="Arial" panose="020B0604020202020204" pitchFamily="34" charset="0"/>
              </a:rPr>
              <a:t> </a:t>
            </a:r>
            <a:r>
              <a:rPr lang="el-GR" dirty="0">
                <a:effectLst/>
                <a:latin typeface="Cambria" panose="02040503050406030204" pitchFamily="18" charset="0"/>
                <a:ea typeface="Cambria" panose="02040503050406030204" pitchFamily="18" charset="0"/>
                <a:cs typeface="Arial" panose="020B0604020202020204" pitchFamily="34" charset="0"/>
              </a:rPr>
              <a:t>εθελοντισμός είναι φιλοσοφία ζωής. </a:t>
            </a:r>
          </a:p>
          <a:p>
            <a:pPr>
              <a:lnSpc>
                <a:spcPct val="115000"/>
              </a:lnSpc>
              <a:spcAft>
                <a:spcPts val="1000"/>
              </a:spcAft>
            </a:pPr>
            <a:r>
              <a:rPr lang="el-GR" dirty="0">
                <a:effectLst/>
                <a:latin typeface="Cambria" panose="02040503050406030204" pitchFamily="18" charset="0"/>
                <a:ea typeface="Cambria" panose="02040503050406030204" pitchFamily="18" charset="0"/>
                <a:cs typeface="Arial" panose="020B0604020202020204" pitchFamily="34" charset="0"/>
              </a:rPr>
              <a:t>Είναι το εσωτερικό κίνητρο κάποιου και η δέσμευσή του να προσφέρει τον χρόνο του και τις </a:t>
            </a:r>
            <a:r>
              <a:rPr lang="el-GR" dirty="0">
                <a:latin typeface="Cambria" panose="02040503050406030204" pitchFamily="18" charset="0"/>
                <a:ea typeface="Cambria" panose="02040503050406030204" pitchFamily="18" charset="0"/>
                <a:cs typeface="Arial" panose="020B0604020202020204" pitchFamily="34" charset="0"/>
              </a:rPr>
              <a:t>δεξιότητες / ικανότητές του προς έναν σκοπό </a:t>
            </a:r>
            <a:r>
              <a:rPr lang="el-GR" dirty="0">
                <a:effectLst/>
                <a:latin typeface="Cambria" panose="02040503050406030204" pitchFamily="18" charset="0"/>
                <a:ea typeface="Cambria" panose="02040503050406030204" pitchFamily="18" charset="0"/>
                <a:cs typeface="Arial" panose="020B0604020202020204" pitchFamily="34" charset="0"/>
              </a:rPr>
              <a:t>χωρίς να υπολογίζει ότι θα λάβει κάποια χρηματική αμοιβή.</a:t>
            </a:r>
          </a:p>
          <a:p>
            <a:pPr>
              <a:lnSpc>
                <a:spcPct val="115000"/>
              </a:lnSpc>
              <a:spcAft>
                <a:spcPts val="1000"/>
              </a:spcAft>
            </a:pPr>
            <a:r>
              <a:rPr lang="el-GR" dirty="0">
                <a:latin typeface="Cambria" panose="02040503050406030204" pitchFamily="18" charset="0"/>
                <a:ea typeface="Cambria" panose="02040503050406030204" pitchFamily="18" charset="0"/>
                <a:cs typeface="Arial" panose="020B0604020202020204" pitchFamily="34" charset="0"/>
              </a:rPr>
              <a:t>Ο εθελοντισμός προϋποθέτει ενεργούς, ευαισθητοποιημένους και   συνεπείς ενήλικους πολίτες, οι οποίοι θέλουν να συνεισφέρουν σε διάφορους τομείς και να αποκτήσουν νέες εμπειρίες. </a:t>
            </a:r>
            <a:r>
              <a:rPr lang="el-GR" sz="2000" b="1" dirty="0">
                <a:effectLst/>
                <a:latin typeface="Cambria" panose="02040503050406030204" pitchFamily="18" charset="0"/>
                <a:ea typeface="Cambria" panose="02040503050406030204" pitchFamily="18" charset="0"/>
                <a:cs typeface="Arial" panose="020B0604020202020204" pitchFamily="34" charset="0"/>
              </a:rPr>
              <a:t> </a:t>
            </a:r>
          </a:p>
        </p:txBody>
      </p:sp>
      <p:pic>
        <p:nvPicPr>
          <p:cNvPr id="3" name="Εικόνα 2"/>
          <p:cNvPicPr>
            <a:picLocks noChangeAspect="1"/>
          </p:cNvPicPr>
          <p:nvPr/>
        </p:nvPicPr>
        <p:blipFill>
          <a:blip r:embed="rId3"/>
          <a:stretch>
            <a:fillRect/>
          </a:stretch>
        </p:blipFill>
        <p:spPr>
          <a:xfrm>
            <a:off x="5815796" y="1929569"/>
            <a:ext cx="2705347" cy="2032831"/>
          </a:xfrm>
          <a:prstGeom prst="rect">
            <a:avLst/>
          </a:prstGeom>
        </p:spPr>
      </p:pic>
    </p:spTree>
    <p:extLst>
      <p:ext uri="{BB962C8B-B14F-4D97-AF65-F5344CB8AC3E}">
        <p14:creationId xmlns:p14="http://schemas.microsoft.com/office/powerpoint/2010/main" val="4147480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 y="838200"/>
            <a:ext cx="9144000" cy="5688353"/>
          </a:xfrm>
          <a:prstGeom prst="rect">
            <a:avLst/>
          </a:prstGeom>
        </p:spPr>
      </p:pic>
      <p:sp>
        <p:nvSpPr>
          <p:cNvPr id="8" name="Τίτλος 1">
            <a:extLst>
              <a:ext uri="{FF2B5EF4-FFF2-40B4-BE49-F238E27FC236}">
                <a16:creationId xmlns="" xmlns:a16="http://schemas.microsoft.com/office/drawing/2014/main" id="{98CBDB2C-2264-47DA-BAC0-8D199423FA63}"/>
              </a:ext>
            </a:extLst>
          </p:cNvPr>
          <p:cNvSpPr txBox="1">
            <a:spLocks/>
          </p:cNvSpPr>
          <p:nvPr/>
        </p:nvSpPr>
        <p:spPr>
          <a:xfrm>
            <a:off x="152400" y="679123"/>
            <a:ext cx="8229600" cy="46487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4000" b="1" dirty="0">
              <a:cs typeface="Arial" panose="020B0604020202020204" pitchFamily="34" charset="0"/>
            </a:endParaRPr>
          </a:p>
        </p:txBody>
      </p:sp>
      <p:sp>
        <p:nvSpPr>
          <p:cNvPr id="13" name="TextBox 12">
            <a:extLst>
              <a:ext uri="{FF2B5EF4-FFF2-40B4-BE49-F238E27FC236}">
                <a16:creationId xmlns="" xmlns:a16="http://schemas.microsoft.com/office/drawing/2014/main" id="{DD00E33F-0F35-4A68-B2BF-EEF72B090F51}"/>
              </a:ext>
            </a:extLst>
          </p:cNvPr>
          <p:cNvSpPr txBox="1"/>
          <p:nvPr/>
        </p:nvSpPr>
        <p:spPr>
          <a:xfrm>
            <a:off x="304800" y="1699927"/>
            <a:ext cx="5638799" cy="4404860"/>
          </a:xfrm>
          <a:prstGeom prst="rect">
            <a:avLst/>
          </a:prstGeom>
          <a:noFill/>
        </p:spPr>
        <p:txBody>
          <a:bodyPr wrap="square">
            <a:spAutoFit/>
          </a:bodyPr>
          <a:lstStyle/>
          <a:p>
            <a:pPr algn="just">
              <a:lnSpc>
                <a:spcPct val="115000"/>
              </a:lnSpc>
              <a:spcAft>
                <a:spcPts val="1000"/>
              </a:spcAft>
            </a:pPr>
            <a:r>
              <a:rPr lang="el-GR" b="1" dirty="0">
                <a:solidFill>
                  <a:srgbClr val="FF0000"/>
                </a:solidFill>
                <a:latin typeface="Cambria" panose="02040503050406030204" pitchFamily="18" charset="0"/>
                <a:ea typeface="Cambria" panose="02040503050406030204" pitchFamily="18" charset="0"/>
                <a:cs typeface="Arial" panose="020B0604020202020204" pitchFamily="34" charset="0"/>
              </a:rPr>
              <a:t>Κάποιες πρώτες απορίες;</a:t>
            </a:r>
          </a:p>
          <a:p>
            <a:pPr marL="285750" indent="-285750" algn="just">
              <a:lnSpc>
                <a:spcPct val="115000"/>
              </a:lnSpc>
              <a:spcAft>
                <a:spcPts val="1000"/>
              </a:spcAft>
              <a:buFont typeface="Arial" panose="020B0604020202020204" pitchFamily="34" charset="0"/>
              <a:buChar char="•"/>
            </a:pPr>
            <a:r>
              <a:rPr lang="el-GR" dirty="0">
                <a:latin typeface="Cambria" panose="02040503050406030204" pitchFamily="18" charset="0"/>
                <a:ea typeface="Cambria" panose="02040503050406030204" pitchFamily="18" charset="0"/>
                <a:cs typeface="Arial" panose="020B0604020202020204" pitchFamily="34" charset="0"/>
              </a:rPr>
              <a:t>Υπάρχει όριο ηλικίας για να γίνει κάποιος εθελοντής;</a:t>
            </a:r>
          </a:p>
          <a:p>
            <a:pPr marL="285750" indent="-285750" algn="just">
              <a:lnSpc>
                <a:spcPct val="115000"/>
              </a:lnSpc>
              <a:spcAft>
                <a:spcPts val="1000"/>
              </a:spcAft>
              <a:buFont typeface="Arial" panose="020B0604020202020204" pitchFamily="34" charset="0"/>
              <a:buChar char="•"/>
            </a:pPr>
            <a:r>
              <a:rPr lang="el-GR" dirty="0">
                <a:latin typeface="Cambria" panose="02040503050406030204" pitchFamily="18" charset="0"/>
                <a:ea typeface="Cambria" panose="02040503050406030204" pitchFamily="18" charset="0"/>
                <a:cs typeface="Arial" panose="020B0604020202020204" pitchFamily="34" charset="0"/>
              </a:rPr>
              <a:t>Ο εθελοντής αμείβεται; </a:t>
            </a:r>
          </a:p>
          <a:p>
            <a:pPr marL="285750" indent="-285750" algn="just">
              <a:lnSpc>
                <a:spcPct val="115000"/>
              </a:lnSpc>
              <a:spcAft>
                <a:spcPts val="1000"/>
              </a:spcAft>
              <a:buFont typeface="Arial" panose="020B0604020202020204" pitchFamily="34" charset="0"/>
              <a:buChar char="•"/>
            </a:pPr>
            <a:r>
              <a:rPr lang="el-GR" dirty="0">
                <a:latin typeface="Cambria" panose="02040503050406030204" pitchFamily="18" charset="0"/>
                <a:ea typeface="Cambria" panose="02040503050406030204" pitchFamily="18" charset="0"/>
                <a:cs typeface="Arial" panose="020B0604020202020204" pitchFamily="34" charset="0"/>
              </a:rPr>
              <a:t>Ο εθελοντής έχει ωράριο; </a:t>
            </a:r>
          </a:p>
          <a:p>
            <a:pPr marL="285750" indent="-285750" algn="just">
              <a:lnSpc>
                <a:spcPct val="115000"/>
              </a:lnSpc>
              <a:spcAft>
                <a:spcPts val="1000"/>
              </a:spcAft>
              <a:buFont typeface="Arial" panose="020B0604020202020204" pitchFamily="34" charset="0"/>
              <a:buChar char="•"/>
            </a:pPr>
            <a:r>
              <a:rPr lang="el-GR" dirty="0">
                <a:latin typeface="Cambria" panose="02040503050406030204" pitchFamily="18" charset="0"/>
                <a:ea typeface="Cambria" panose="02040503050406030204" pitchFamily="18" charset="0"/>
                <a:cs typeface="Arial" panose="020B0604020202020204" pitchFamily="34" charset="0"/>
              </a:rPr>
              <a:t>Ο εθελοντής έχει υποχρεώσεις; Έχει δικαιώματα; </a:t>
            </a:r>
          </a:p>
          <a:p>
            <a:pPr marL="285750" indent="-285750" algn="just">
              <a:lnSpc>
                <a:spcPct val="115000"/>
              </a:lnSpc>
              <a:spcAft>
                <a:spcPts val="1000"/>
              </a:spcAft>
              <a:buFont typeface="Arial" panose="020B0604020202020204" pitchFamily="34" charset="0"/>
              <a:buChar char="•"/>
            </a:pPr>
            <a:r>
              <a:rPr lang="el-GR" dirty="0">
                <a:latin typeface="Cambria" panose="02040503050406030204" pitchFamily="18" charset="0"/>
                <a:ea typeface="Cambria" panose="02040503050406030204" pitchFamily="18" charset="0"/>
                <a:cs typeface="Arial" panose="020B0604020202020204" pitchFamily="34" charset="0"/>
              </a:rPr>
              <a:t>Ο εθελοντής παίρνει κάποια πιστοποίηση;</a:t>
            </a:r>
            <a:endParaRPr lang="en-US" dirty="0">
              <a:latin typeface="Cambria" panose="02040503050406030204" pitchFamily="18" charset="0"/>
              <a:ea typeface="Cambria" panose="02040503050406030204" pitchFamily="18" charset="0"/>
              <a:cs typeface="Arial" panose="020B0604020202020204" pitchFamily="34" charset="0"/>
            </a:endParaRPr>
          </a:p>
          <a:p>
            <a:pPr algn="just">
              <a:lnSpc>
                <a:spcPct val="115000"/>
              </a:lnSpc>
              <a:spcAft>
                <a:spcPts val="1000"/>
              </a:spcAft>
            </a:pPr>
            <a:endParaRPr lang="el-GR" b="1" dirty="0">
              <a:solidFill>
                <a:srgbClr val="FF0000"/>
              </a:solidFill>
              <a:latin typeface="Cambria" panose="02040503050406030204" pitchFamily="18" charset="0"/>
              <a:ea typeface="Cambria" panose="02040503050406030204" pitchFamily="18" charset="0"/>
              <a:cs typeface="Arial" panose="020B0604020202020204" pitchFamily="34" charset="0"/>
            </a:endParaRPr>
          </a:p>
          <a:p>
            <a:pPr algn="just">
              <a:lnSpc>
                <a:spcPct val="115000"/>
              </a:lnSpc>
              <a:spcAft>
                <a:spcPts val="1000"/>
              </a:spcAft>
            </a:pPr>
            <a:r>
              <a:rPr lang="el-GR" b="1" dirty="0">
                <a:solidFill>
                  <a:srgbClr val="FF0000"/>
                </a:solidFill>
                <a:latin typeface="Cambria" panose="02040503050406030204" pitchFamily="18" charset="0"/>
                <a:ea typeface="Cambria" panose="02040503050406030204" pitchFamily="18" charset="0"/>
                <a:cs typeface="Arial" panose="020B0604020202020204" pitchFamily="34" charset="0"/>
              </a:rPr>
              <a:t>Πάμε να τα ξεκαθαρίσουμε όλα</a:t>
            </a:r>
            <a:r>
              <a:rPr lang="en-US" b="1" dirty="0">
                <a:solidFill>
                  <a:srgbClr val="FF0000"/>
                </a:solidFill>
                <a:latin typeface="Cambria" panose="02040503050406030204" pitchFamily="18" charset="0"/>
                <a:ea typeface="Cambria" panose="02040503050406030204" pitchFamily="18" charset="0"/>
                <a:cs typeface="Arial" panose="020B0604020202020204" pitchFamily="34" charset="0"/>
              </a:rPr>
              <a:t>!</a:t>
            </a:r>
            <a:endParaRPr lang="el-GR" b="1" dirty="0">
              <a:solidFill>
                <a:srgbClr val="FF0000"/>
              </a:solidFill>
              <a:latin typeface="Cambria" panose="02040503050406030204" pitchFamily="18" charset="0"/>
              <a:ea typeface="Cambria" panose="02040503050406030204" pitchFamily="18" charset="0"/>
              <a:cs typeface="Arial" panose="020B0604020202020204" pitchFamily="34" charset="0"/>
            </a:endParaRPr>
          </a:p>
          <a:p>
            <a:pPr algn="just">
              <a:lnSpc>
                <a:spcPct val="115000"/>
              </a:lnSpc>
              <a:spcAft>
                <a:spcPts val="1000"/>
              </a:spcAft>
            </a:pPr>
            <a:r>
              <a:rPr lang="el-GR" dirty="0">
                <a:latin typeface="Cambria" panose="02040503050406030204" pitchFamily="18" charset="0"/>
                <a:ea typeface="Cambria" panose="02040503050406030204" pitchFamily="18" charset="0"/>
                <a:cs typeface="Arial" panose="020B0604020202020204" pitchFamily="34" charset="0"/>
              </a:rPr>
              <a:t> </a:t>
            </a:r>
          </a:p>
          <a:p>
            <a:pPr algn="just">
              <a:lnSpc>
                <a:spcPct val="115000"/>
              </a:lnSpc>
              <a:spcAft>
                <a:spcPts val="1000"/>
              </a:spcAft>
            </a:pPr>
            <a:endParaRPr lang="el-GR" dirty="0">
              <a:latin typeface="Cambria" panose="02040503050406030204" pitchFamily="18" charset="0"/>
              <a:ea typeface="Cambria" panose="02040503050406030204" pitchFamily="18" charset="0"/>
              <a:cs typeface="Arial" panose="020B0604020202020204" pitchFamily="34" charset="0"/>
            </a:endParaRPr>
          </a:p>
        </p:txBody>
      </p:sp>
      <p:pic>
        <p:nvPicPr>
          <p:cNvPr id="2" name="Εικόνα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2528741"/>
            <a:ext cx="3149600" cy="2362200"/>
          </a:xfrm>
          <a:prstGeom prst="rect">
            <a:avLst/>
          </a:prstGeom>
        </p:spPr>
      </p:pic>
    </p:spTree>
    <p:extLst>
      <p:ext uri="{BB962C8B-B14F-4D97-AF65-F5344CB8AC3E}">
        <p14:creationId xmlns:p14="http://schemas.microsoft.com/office/powerpoint/2010/main" val="1565672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3865"/>
            <a:ext cx="9144000" cy="5688353"/>
          </a:xfrm>
          <a:prstGeom prst="rect">
            <a:avLst/>
          </a:prstGeom>
        </p:spPr>
      </p:pic>
      <p:sp>
        <p:nvSpPr>
          <p:cNvPr id="13" name="TextBox 12"/>
          <p:cNvSpPr txBox="1"/>
          <p:nvPr/>
        </p:nvSpPr>
        <p:spPr>
          <a:xfrm>
            <a:off x="762000" y="1447800"/>
            <a:ext cx="7696200" cy="1658403"/>
          </a:xfrm>
          <a:prstGeom prst="rect">
            <a:avLst/>
          </a:prstGeom>
          <a:noFill/>
        </p:spPr>
        <p:txBody>
          <a:bodyPr wrap="square" rtlCol="0">
            <a:spAutoFit/>
          </a:bodyPr>
          <a:lstStyle/>
          <a:p>
            <a:pPr algn="ctr">
              <a:lnSpc>
                <a:spcPct val="115000"/>
              </a:lnSpc>
              <a:spcAft>
                <a:spcPts val="1000"/>
              </a:spcAft>
            </a:pPr>
            <a:r>
              <a:rPr lang="el-GR" sz="2800" b="1" dirty="0">
                <a:solidFill>
                  <a:srgbClr val="FF0000"/>
                </a:solidFill>
                <a:latin typeface="Cambria" panose="02040503050406030204" pitchFamily="18" charset="0"/>
                <a:ea typeface="Cambria" panose="02040503050406030204" pitchFamily="18" charset="0"/>
                <a:cs typeface="Arial" panose="020B0604020202020204" pitchFamily="34" charset="0"/>
              </a:rPr>
              <a:t>Αντίκτυπος Εθελοντισμού στην Κοινωνία</a:t>
            </a:r>
          </a:p>
          <a:p>
            <a:pPr algn="ctr">
              <a:lnSpc>
                <a:spcPct val="115000"/>
              </a:lnSpc>
              <a:spcAft>
                <a:spcPts val="1000"/>
              </a:spcAft>
            </a:pPr>
            <a:r>
              <a:rPr lang="el-GR" sz="1400" dirty="0">
                <a:latin typeface="Cambria" panose="02040503050406030204" pitchFamily="18" charset="0"/>
                <a:ea typeface="Cambria" panose="02040503050406030204" pitchFamily="18" charset="0"/>
                <a:cs typeface="Arial" panose="020B0604020202020204" pitchFamily="34" charset="0"/>
              </a:rPr>
              <a:t>Η προσφορά κάποιας υπηρεσίας χωρίς οικονομικό αντίτιμο αλλά με κύρια παρακίνηση μία εσωτερική ανάγκη προσφοράς δημιουργεί μία κοινωνία αλληλλεγγύης. </a:t>
            </a:r>
          </a:p>
          <a:p>
            <a:pPr algn="ctr">
              <a:lnSpc>
                <a:spcPct val="115000"/>
              </a:lnSpc>
              <a:spcAft>
                <a:spcPts val="1000"/>
              </a:spcAft>
            </a:pPr>
            <a:endParaRPr lang="el-GR" dirty="0"/>
          </a:p>
        </p:txBody>
      </p:sp>
      <p:pic>
        <p:nvPicPr>
          <p:cNvPr id="2" name="Εικόνα 1"/>
          <p:cNvPicPr>
            <a:picLocks noChangeAspect="1"/>
          </p:cNvPicPr>
          <p:nvPr/>
        </p:nvPicPr>
        <p:blipFill>
          <a:blip r:embed="rId3"/>
          <a:stretch>
            <a:fillRect/>
          </a:stretch>
        </p:blipFill>
        <p:spPr>
          <a:xfrm>
            <a:off x="2133600" y="2640406"/>
            <a:ext cx="4876800" cy="2620124"/>
          </a:xfrm>
          <a:prstGeom prst="rect">
            <a:avLst/>
          </a:prstGeom>
        </p:spPr>
      </p:pic>
    </p:spTree>
    <p:extLst>
      <p:ext uri="{BB962C8B-B14F-4D97-AF65-F5344CB8AC3E}">
        <p14:creationId xmlns:p14="http://schemas.microsoft.com/office/powerpoint/2010/main" val="2591802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3865"/>
            <a:ext cx="9144000" cy="5688353"/>
          </a:xfrm>
          <a:prstGeom prst="rect">
            <a:avLst/>
          </a:prstGeom>
        </p:spPr>
      </p:pic>
      <p:sp>
        <p:nvSpPr>
          <p:cNvPr id="13" name="TextBox 12"/>
          <p:cNvSpPr txBox="1"/>
          <p:nvPr/>
        </p:nvSpPr>
        <p:spPr>
          <a:xfrm>
            <a:off x="228600" y="153164"/>
            <a:ext cx="4419599" cy="5416868"/>
          </a:xfrm>
          <a:prstGeom prst="rect">
            <a:avLst/>
          </a:prstGeom>
          <a:noFill/>
        </p:spPr>
        <p:txBody>
          <a:bodyPr wrap="square" rtlCol="0">
            <a:spAutoFit/>
          </a:bodyPr>
          <a:lstStyle/>
          <a:p>
            <a:r>
              <a:rPr lang="el-GR" sz="2800" b="1" dirty="0">
                <a:solidFill>
                  <a:srgbClr val="FF0000"/>
                </a:solidFill>
                <a:latin typeface="+mj-lt"/>
                <a:ea typeface="Calibri" panose="020F0502020204030204" pitchFamily="34" charset="0"/>
                <a:cs typeface="Calibri Light" panose="020F0302020204030204" pitchFamily="34" charset="0"/>
              </a:rPr>
              <a:t>Ο</a:t>
            </a:r>
            <a:r>
              <a:rPr lang="el-GR" sz="2800" b="1" dirty="0">
                <a:solidFill>
                  <a:srgbClr val="FF0000"/>
                </a:solidFill>
                <a:effectLst/>
                <a:latin typeface="+mj-lt"/>
                <a:ea typeface="Calibri" panose="020F0502020204030204" pitchFamily="34" charset="0"/>
                <a:cs typeface="Calibri Light" panose="020F0302020204030204" pitchFamily="34" charset="0"/>
              </a:rPr>
              <a:t>φέλη που αποκομίζει ένας Εθελοντής</a:t>
            </a:r>
          </a:p>
          <a:p>
            <a:endParaRPr lang="el-GR" sz="1800" b="1" dirty="0">
              <a:solidFill>
                <a:srgbClr val="FF0000"/>
              </a:solidFill>
              <a:effectLst/>
              <a:latin typeface="Cambria" panose="02040503050406030204" pitchFamily="18" charset="0"/>
              <a:ea typeface="Calibri" panose="020F0502020204030204" pitchFamily="34" charset="0"/>
              <a:cs typeface="Calibri Light" panose="020F0302020204030204" pitchFamily="34" charset="0"/>
            </a:endParaRP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Γνωρίζει καινούργιους ανθρώπους και κοινωνικοποιείται</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Διασκεδάζει</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Γεμίζει δημιουργικά τον ελεύθερο χρόνο του </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Λαμβάνει την ικανοποίηση της ανιδιοτελούς προσφοράς </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Εμπλουτίζει τις γνώσεις του και τις δεξιότητές του</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Έχει την ευκαιρία να ταξιδέψει σε διάφορα μέρη ακόμα και στο εξωτερικό</a:t>
            </a: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Αποκτά νέες </a:t>
            </a:r>
            <a:r>
              <a:rPr lang="el-GR" sz="1600" dirty="0" smtClean="0">
                <a:solidFill>
                  <a:srgbClr val="000000"/>
                </a:solidFill>
                <a:latin typeface="Cambria" panose="02040503050406030204" pitchFamily="18" charset="0"/>
                <a:ea typeface="Cambria" panose="02040503050406030204" pitchFamily="18" charset="0"/>
                <a:cs typeface="Calibri Light" panose="020F0302020204030204" pitchFamily="34" charset="0"/>
              </a:rPr>
              <a:t>εμπειρίες</a:t>
            </a:r>
            <a:endPar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endParaRPr>
          </a:p>
          <a:p>
            <a:pPr marL="285750" indent="-285750">
              <a:buFont typeface="Arial" panose="020B0604020202020204" pitchFamily="34" charset="0"/>
              <a:buChar char="•"/>
            </a:pPr>
            <a:r>
              <a:rPr lang="el-GR" sz="1600" dirty="0">
                <a:solidFill>
                  <a:srgbClr val="000000"/>
                </a:solidFill>
                <a:latin typeface="Cambria" panose="02040503050406030204" pitchFamily="18" charset="0"/>
                <a:ea typeface="Cambria" panose="02040503050406030204" pitchFamily="18" charset="0"/>
                <a:cs typeface="Calibri Light" panose="020F0302020204030204" pitchFamily="34" charset="0"/>
              </a:rPr>
              <a:t>Οι άνθρωποι που ασχολούνται με τον εθελοντισμό γίνονται πιο ανεξάρτητοι, πιο δημιουργικοί, πιο δεκτικοί, πιο διαλλακτικοί και εξοπλίζουν τη φαρέτρα τους με ακόμα περισσότερα προσόντα, τόσο σε προσωπικό όσο και σε επαγγελματικό επίπεδο. </a:t>
            </a:r>
            <a:endParaRPr lang="el-GR" sz="1600" dirty="0">
              <a:latin typeface="Cambria" panose="02040503050406030204" pitchFamily="18" charset="0"/>
              <a:ea typeface="Cambria" panose="02040503050406030204" pitchFamily="18" charset="0"/>
            </a:endParaRPr>
          </a:p>
        </p:txBody>
      </p:sp>
      <p:pic>
        <p:nvPicPr>
          <p:cNvPr id="2" name="Εικόνα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1295400"/>
            <a:ext cx="2636920" cy="3955380"/>
          </a:xfrm>
          <a:prstGeom prst="rect">
            <a:avLst/>
          </a:prstGeom>
        </p:spPr>
      </p:pic>
    </p:spTree>
    <p:extLst>
      <p:ext uri="{BB962C8B-B14F-4D97-AF65-F5344CB8AC3E}">
        <p14:creationId xmlns:p14="http://schemas.microsoft.com/office/powerpoint/2010/main" val="124885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9" y="914400"/>
            <a:ext cx="9144000" cy="5688353"/>
          </a:xfrm>
          <a:prstGeom prst="rect">
            <a:avLst/>
          </a:prstGeom>
        </p:spPr>
      </p:pic>
      <p:sp>
        <p:nvSpPr>
          <p:cNvPr id="8" name="TextBox 7">
            <a:extLst>
              <a:ext uri="{FF2B5EF4-FFF2-40B4-BE49-F238E27FC236}">
                <a16:creationId xmlns="" xmlns:a16="http://schemas.microsoft.com/office/drawing/2014/main" id="{F067DEFB-F115-416F-B50A-B9995E4237FF}"/>
              </a:ext>
            </a:extLst>
          </p:cNvPr>
          <p:cNvSpPr txBox="1"/>
          <p:nvPr/>
        </p:nvSpPr>
        <p:spPr>
          <a:xfrm>
            <a:off x="533399" y="1600200"/>
            <a:ext cx="5181601" cy="5031634"/>
          </a:xfrm>
          <a:prstGeom prst="rect">
            <a:avLst/>
          </a:prstGeom>
          <a:noFill/>
        </p:spPr>
        <p:txBody>
          <a:bodyPr wrap="square">
            <a:spAutoFit/>
          </a:bodyPr>
          <a:lstStyle/>
          <a:p>
            <a:pPr algn="just">
              <a:spcAft>
                <a:spcPts val="1000"/>
              </a:spcAft>
            </a:pPr>
            <a:r>
              <a:rPr lang="el-GR" sz="1600" dirty="0">
                <a:effectLst/>
                <a:latin typeface="Cambria" panose="02040503050406030204" pitchFamily="18" charset="0"/>
                <a:ea typeface="Cambria" panose="02040503050406030204" pitchFamily="18" charset="0"/>
                <a:cs typeface="Arial" panose="020B0604020202020204" pitchFamily="34" charset="0"/>
              </a:rPr>
              <a:t>Ο φορέας / οργανισμός που απασχολεί εθελοντές θα πρέπει </a:t>
            </a:r>
            <a:r>
              <a:rPr lang="el-GR" sz="1600" dirty="0" smtClean="0">
                <a:effectLst/>
                <a:latin typeface="Cambria" panose="02040503050406030204" pitchFamily="18" charset="0"/>
                <a:ea typeface="Cambria" panose="02040503050406030204" pitchFamily="18" charset="0"/>
                <a:cs typeface="Arial" panose="020B0604020202020204" pitchFamily="34" charset="0"/>
              </a:rPr>
              <a:t>να</a:t>
            </a:r>
            <a:r>
              <a:rPr lang="el-GR" sz="1600" dirty="0">
                <a:latin typeface="Cambria" panose="02040503050406030204" pitchFamily="18" charset="0"/>
                <a:ea typeface="Cambria" panose="02040503050406030204" pitchFamily="18" charset="0"/>
                <a:cs typeface="Arial" panose="020B0604020202020204" pitchFamily="34" charset="0"/>
              </a:rPr>
              <a:t>:</a:t>
            </a:r>
            <a:endParaRPr lang="el-GR" sz="1600" dirty="0">
              <a:effectLst/>
              <a:latin typeface="Cambria" panose="02040503050406030204" pitchFamily="18" charset="0"/>
              <a:ea typeface="Cambria" panose="02040503050406030204" pitchFamily="18" charset="0"/>
              <a:cs typeface="Arial" panose="020B0604020202020204" pitchFamily="34" charset="0"/>
            </a:endParaRP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Ενημερώνει τον εθελοντή για τον σκοπό του φορέα / οργανισμού, τη στρατηγική του, αλλά και για τις αξίες που πρεσβεύει</a:t>
            </a: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Επεξηγεί και να αναλύει επακριβώς τις προσδοκίες του από τον εθελοντή αλλά και τις διαδικασίες που οφείλει να ακολουθεί</a:t>
            </a: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Ενημερώνει τον εθελοντή για τις ευθύνες που αναλαμβάνει</a:t>
            </a: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Εκπαιδεύει τον εθελοντή και να τον προετοιμάζει κατάλληλα </a:t>
            </a:r>
          </a:p>
          <a:p>
            <a:pPr marL="285750" indent="-285750" algn="just">
              <a:spcAft>
                <a:spcPts val="1000"/>
              </a:spcAft>
              <a:buFont typeface="Arial" panose="020B0604020202020204" pitchFamily="34" charset="0"/>
              <a:buChar char="•"/>
            </a:pPr>
            <a:endParaRPr lang="el-GR" sz="1400" dirty="0">
              <a:effectLst/>
              <a:latin typeface="Cambria" panose="02040503050406030204" pitchFamily="18" charset="0"/>
              <a:ea typeface="Cambria" panose="02040503050406030204" pitchFamily="18" charset="0"/>
              <a:cs typeface="Arial" panose="020B0604020202020204" pitchFamily="34" charset="0"/>
            </a:endParaRPr>
          </a:p>
          <a:p>
            <a:pPr algn="just">
              <a:lnSpc>
                <a:spcPct val="115000"/>
              </a:lnSpc>
              <a:spcAft>
                <a:spcPts val="1000"/>
              </a:spcAft>
            </a:pPr>
            <a:endParaRPr lang="el-GR" sz="1400" dirty="0">
              <a:latin typeface="+mj-lt"/>
              <a:cs typeface="Arial" panose="020B0604020202020204" pitchFamily="34" charset="0"/>
            </a:endParaRPr>
          </a:p>
          <a:p>
            <a:pPr marL="285750" indent="-285750" algn="just">
              <a:lnSpc>
                <a:spcPct val="115000"/>
              </a:lnSpc>
              <a:spcAft>
                <a:spcPts val="1000"/>
              </a:spcAft>
              <a:buFont typeface="Arial" panose="020B0604020202020204" pitchFamily="34" charset="0"/>
              <a:buChar char="•"/>
            </a:pPr>
            <a:endParaRPr lang="el-GR" sz="1400" dirty="0">
              <a:latin typeface="+mj-lt"/>
              <a:ea typeface="Times New Roman" panose="02020603050405020304" pitchFamily="18" charset="0"/>
              <a:cs typeface="Arial" panose="020B0604020202020204" pitchFamily="34" charset="0"/>
            </a:endParaRPr>
          </a:p>
          <a:p>
            <a:pPr marL="285750" indent="-285750" algn="just">
              <a:lnSpc>
                <a:spcPct val="115000"/>
              </a:lnSpc>
              <a:spcAft>
                <a:spcPts val="1000"/>
              </a:spcAft>
              <a:buFont typeface="Arial" panose="020B0604020202020204" pitchFamily="34" charset="0"/>
              <a:buChar char="•"/>
            </a:pPr>
            <a:endParaRPr lang="el-GR" sz="1400" dirty="0">
              <a:effectLst/>
              <a:latin typeface="+mj-lt"/>
              <a:ea typeface="Times New Roman" panose="02020603050405020304" pitchFamily="18" charset="0"/>
              <a:cs typeface="Arial" panose="020B0604020202020204" pitchFamily="34" charset="0"/>
            </a:endParaRPr>
          </a:p>
        </p:txBody>
      </p:sp>
      <p:sp>
        <p:nvSpPr>
          <p:cNvPr id="13" name="Τίτλος 1">
            <a:extLst>
              <a:ext uri="{FF2B5EF4-FFF2-40B4-BE49-F238E27FC236}">
                <a16:creationId xmlns="" xmlns:a16="http://schemas.microsoft.com/office/drawing/2014/main" id="{98CBDB2C-2264-47DA-BAC0-8D199423FA63}"/>
              </a:ext>
            </a:extLst>
          </p:cNvPr>
          <p:cNvSpPr txBox="1">
            <a:spLocks/>
          </p:cNvSpPr>
          <p:nvPr/>
        </p:nvSpPr>
        <p:spPr>
          <a:xfrm>
            <a:off x="381000" y="332223"/>
            <a:ext cx="8229600" cy="6170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800" b="1" dirty="0">
                <a:solidFill>
                  <a:srgbClr val="FF0000"/>
                </a:solidFill>
                <a:ea typeface="ＭＳ Ｐゴシック" panose="020B0600070205080204" pitchFamily="34" charset="-128"/>
                <a:cs typeface="Arial" panose="020B0604020202020204" pitchFamily="34" charset="0"/>
              </a:rPr>
              <a:t>Υποχρεώσεις του Φορέα / Οργανισμού</a:t>
            </a:r>
            <a:endParaRPr lang="el-GR" sz="4000" b="1" dirty="0">
              <a:cs typeface="Arial" panose="020B0604020202020204" pitchFamily="34" charset="0"/>
            </a:endParaRPr>
          </a:p>
        </p:txBody>
      </p:sp>
      <p:pic>
        <p:nvPicPr>
          <p:cNvPr id="2" name="Εικόνα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2394951"/>
            <a:ext cx="2860098" cy="2145074"/>
          </a:xfrm>
          <a:prstGeom prst="rect">
            <a:avLst/>
          </a:prstGeom>
          <a:ln>
            <a:noFill/>
          </a:ln>
          <a:effectLst>
            <a:softEdge rad="112500"/>
          </a:effectLst>
        </p:spPr>
      </p:pic>
    </p:spTree>
    <p:extLst>
      <p:ext uri="{BB962C8B-B14F-4D97-AF65-F5344CB8AC3E}">
        <p14:creationId xmlns:p14="http://schemas.microsoft.com/office/powerpoint/2010/main" val="2044214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F78E833A-3A9F-E56E-33E9-92E4AF6B8229}"/>
              </a:ext>
            </a:extLst>
          </p:cNvPr>
          <p:cNvSpPr txBox="1">
            <a:spLocks/>
          </p:cNvSpPr>
          <p:nvPr/>
        </p:nvSpPr>
        <p:spPr>
          <a:xfrm>
            <a:off x="597724" y="286704"/>
            <a:ext cx="8229600" cy="6170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800" b="1" dirty="0" smtClean="0">
                <a:solidFill>
                  <a:srgbClr val="FF0000"/>
                </a:solidFill>
                <a:ea typeface="ＭＳ Ｐゴシック" panose="020B0600070205080204" pitchFamily="34" charset="-128"/>
                <a:cs typeface="Arial" panose="020B0604020202020204" pitchFamily="34" charset="0"/>
              </a:rPr>
              <a:t>Υποχρεώσεις </a:t>
            </a:r>
            <a:r>
              <a:rPr lang="el-GR" sz="2800" b="1" dirty="0">
                <a:solidFill>
                  <a:srgbClr val="FF0000"/>
                </a:solidFill>
                <a:ea typeface="ＭＳ Ｐゴシック" panose="020B0600070205080204" pitchFamily="34" charset="-128"/>
                <a:cs typeface="Arial" panose="020B0604020202020204" pitchFamily="34" charset="0"/>
              </a:rPr>
              <a:t>του Φορέα / </a:t>
            </a:r>
            <a:endParaRPr lang="el-GR" sz="2800" b="1" dirty="0" smtClean="0">
              <a:solidFill>
                <a:srgbClr val="FF0000"/>
              </a:solidFill>
              <a:ea typeface="ＭＳ Ｐゴシック" panose="020B0600070205080204" pitchFamily="34" charset="-128"/>
              <a:cs typeface="Arial" panose="020B0604020202020204" pitchFamily="34" charset="0"/>
            </a:endParaRPr>
          </a:p>
          <a:p>
            <a:pPr algn="l"/>
            <a:r>
              <a:rPr lang="el-GR" sz="2800" b="1" dirty="0" smtClean="0">
                <a:solidFill>
                  <a:srgbClr val="FF0000"/>
                </a:solidFill>
                <a:ea typeface="ＭＳ Ｐゴシック" panose="020B0600070205080204" pitchFamily="34" charset="-128"/>
                <a:cs typeface="Arial" panose="020B0604020202020204" pitchFamily="34" charset="0"/>
              </a:rPr>
              <a:t>Οργανισμού</a:t>
            </a:r>
            <a:endParaRPr lang="el-GR" sz="4000" b="1" dirty="0">
              <a:cs typeface="Arial" panose="020B0604020202020204" pitchFamily="34" charset="0"/>
            </a:endParaRPr>
          </a:p>
        </p:txBody>
      </p:sp>
      <p:sp>
        <p:nvSpPr>
          <p:cNvPr id="3" name="Ορθογώνιο 2"/>
          <p:cNvSpPr/>
          <p:nvPr/>
        </p:nvSpPr>
        <p:spPr>
          <a:xfrm>
            <a:off x="304800" y="1752600"/>
            <a:ext cx="4953000" cy="3277820"/>
          </a:xfrm>
          <a:prstGeom prst="rect">
            <a:avLst/>
          </a:prstGeom>
        </p:spPr>
        <p:txBody>
          <a:bodyPr wrap="square">
            <a:spAutoFit/>
          </a:bodyPr>
          <a:lstStyle/>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Παρέχει ένα καλό εργασιακό κλίμα βασισμένο στον σεβασμό και να είναι παρών σε ό,τι χρειαστεί</a:t>
            </a: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Παρέχει ένα ασφαλές περιβάλλον καθώς και ιατρική κάλυψη </a:t>
            </a:r>
          </a:p>
          <a:p>
            <a:pPr marL="285750" indent="-285750" algn="just">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Δημιουργεί τις ιδανικές συνθήκες για την κάθε περίσταση</a:t>
            </a:r>
          </a:p>
          <a:p>
            <a:pPr marL="285750" indent="-285750">
              <a:buFont typeface="Arial" panose="020B0604020202020204" pitchFamily="34" charset="0"/>
              <a:buChar char="•"/>
            </a:pPr>
            <a:r>
              <a:rPr lang="el-GR" sz="1600" dirty="0">
                <a:latin typeface="Cambria" panose="02040503050406030204" pitchFamily="18" charset="0"/>
                <a:ea typeface="Cambria" panose="02040503050406030204" pitchFamily="18" charset="0"/>
              </a:rPr>
              <a:t>Συντάσσει μία σύμβαση την οποία θα υπογράφει ο εθελοντής με όλες τις επιμέρους λεπτομέρειες</a:t>
            </a:r>
          </a:p>
          <a:p>
            <a:endParaRPr lang="el-GR" sz="1600"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l-GR" sz="1600" dirty="0">
                <a:latin typeface="Cambria" panose="02040503050406030204" pitchFamily="18" charset="0"/>
                <a:ea typeface="Cambria" panose="02040503050406030204" pitchFamily="18" charset="0"/>
              </a:rPr>
              <a:t>Εκδίδει έγγραφο πιστοποιητικό για την εθελοντική του προσφορά</a:t>
            </a:r>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1752600"/>
            <a:ext cx="3657600" cy="2743200"/>
          </a:xfrm>
          <a:prstGeom prst="rect">
            <a:avLst/>
          </a:prstGeom>
          <a:ln>
            <a:noFill/>
          </a:ln>
          <a:effectLst>
            <a:softEdge rad="112500"/>
          </a:effectLst>
        </p:spPr>
      </p:pic>
    </p:spTree>
    <p:extLst>
      <p:ext uri="{BB962C8B-B14F-4D97-AF65-F5344CB8AC3E}">
        <p14:creationId xmlns:p14="http://schemas.microsoft.com/office/powerpoint/2010/main" val="2502220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9" y="914400"/>
            <a:ext cx="9144000" cy="5688353"/>
          </a:xfrm>
          <a:prstGeom prst="rect">
            <a:avLst/>
          </a:prstGeom>
        </p:spPr>
      </p:pic>
      <p:sp>
        <p:nvSpPr>
          <p:cNvPr id="8" name="TextBox 7">
            <a:extLst>
              <a:ext uri="{FF2B5EF4-FFF2-40B4-BE49-F238E27FC236}">
                <a16:creationId xmlns="" xmlns:a16="http://schemas.microsoft.com/office/drawing/2014/main" id="{F067DEFB-F115-416F-B50A-B9995E4237FF}"/>
              </a:ext>
            </a:extLst>
          </p:cNvPr>
          <p:cNvSpPr txBox="1"/>
          <p:nvPr/>
        </p:nvSpPr>
        <p:spPr>
          <a:xfrm>
            <a:off x="381000" y="1081951"/>
            <a:ext cx="4343400" cy="6108852"/>
          </a:xfrm>
          <a:prstGeom prst="rect">
            <a:avLst/>
          </a:prstGeom>
          <a:noFill/>
        </p:spPr>
        <p:txBody>
          <a:bodyPr wrap="square">
            <a:spAutoFit/>
          </a:bodyPr>
          <a:lstStyle/>
          <a:p>
            <a:pPr algn="just">
              <a:lnSpc>
                <a:spcPct val="115000"/>
              </a:lnSpc>
              <a:spcAft>
                <a:spcPts val="1000"/>
              </a:spcAft>
            </a:pPr>
            <a:r>
              <a:rPr lang="el-GR" sz="1600" dirty="0">
                <a:effectLst/>
                <a:latin typeface="Cambria" panose="02040503050406030204" pitchFamily="18" charset="0"/>
                <a:ea typeface="Cambria" panose="02040503050406030204" pitchFamily="18" charset="0"/>
                <a:cs typeface="Arial" panose="020B0604020202020204" pitchFamily="34" charset="0"/>
              </a:rPr>
              <a:t>Ο εθελοντής θα πρέπει </a:t>
            </a:r>
            <a:r>
              <a:rPr lang="el-GR" sz="1600" dirty="0" smtClean="0">
                <a:effectLst/>
                <a:latin typeface="Cambria" panose="02040503050406030204" pitchFamily="18" charset="0"/>
                <a:ea typeface="Cambria" panose="02040503050406030204" pitchFamily="18" charset="0"/>
                <a:cs typeface="Arial" panose="020B0604020202020204" pitchFamily="34" charset="0"/>
              </a:rPr>
              <a:t>να:</a:t>
            </a:r>
            <a:endParaRPr lang="el-GR" sz="1600" dirty="0">
              <a:effectLst/>
              <a:latin typeface="Cambria" panose="02040503050406030204" pitchFamily="18" charset="0"/>
              <a:ea typeface="Cambria" panose="02040503050406030204" pitchFamily="18" charset="0"/>
              <a:cs typeface="Arial" panose="020B0604020202020204" pitchFamily="34" charset="0"/>
            </a:endParaRPr>
          </a:p>
          <a:p>
            <a:pPr marL="285750" indent="-285750" algn="just">
              <a:lnSpc>
                <a:spcPct val="115000"/>
              </a:lnSpc>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Σέβεται τη φιλοσοφία του φορέα / οργανισμού, τον οποίο εκείνη τη στιγμή εκπροσωπεί </a:t>
            </a:r>
          </a:p>
          <a:p>
            <a:pPr marL="285750" indent="-285750" algn="just">
              <a:lnSpc>
                <a:spcPct val="115000"/>
              </a:lnSpc>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Συμμετέχει στην εκπαίδευση που θα του παρασχεθεί</a:t>
            </a:r>
          </a:p>
          <a:p>
            <a:pPr marL="285750" indent="-285750" algn="just">
              <a:lnSpc>
                <a:spcPct val="115000"/>
              </a:lnSpc>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Είναι συνεπής και αξιόπιστος στον ρόλο που αναλαμβάνει και στο χρονοδιάγραμμα που του έχει οριστεί</a:t>
            </a:r>
          </a:p>
          <a:p>
            <a:pPr marL="285750" indent="-285750" algn="just">
              <a:lnSpc>
                <a:spcPct val="115000"/>
              </a:lnSpc>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Συμπεριφέρεται προς όλους, προσωπικό, εθελοντές, κοινό, με σεβασμό και συναδελφικότητα. </a:t>
            </a:r>
          </a:p>
          <a:p>
            <a:pPr marL="285750" indent="-285750" algn="just">
              <a:lnSpc>
                <a:spcPct val="115000"/>
              </a:lnSpc>
              <a:spcAft>
                <a:spcPts val="1000"/>
              </a:spcAft>
              <a:buFont typeface="Arial" panose="020B0604020202020204" pitchFamily="34" charset="0"/>
              <a:buChar char="•"/>
            </a:pPr>
            <a:r>
              <a:rPr lang="el-GR" sz="1600" dirty="0">
                <a:latin typeface="Cambria" panose="02040503050406030204" pitchFamily="18" charset="0"/>
                <a:ea typeface="Cambria" panose="02040503050406030204" pitchFamily="18" charset="0"/>
                <a:cs typeface="Arial" panose="020B0604020202020204" pitchFamily="34" charset="0"/>
              </a:rPr>
              <a:t>Γνωρίζει καλά το οργανόγραμμα ώστε να ξέρει σε ποιον απευθύνεται για την επίλυση προβλημάτων και για καθοδήγηση</a:t>
            </a:r>
          </a:p>
          <a:p>
            <a:pPr algn="just">
              <a:lnSpc>
                <a:spcPct val="115000"/>
              </a:lnSpc>
              <a:spcAft>
                <a:spcPts val="1000"/>
              </a:spcAft>
            </a:pPr>
            <a:endParaRPr lang="el-GR" sz="1400" dirty="0">
              <a:latin typeface="+mj-lt"/>
              <a:ea typeface="Times New Roman" panose="02020603050405020304" pitchFamily="18" charset="0"/>
              <a:cs typeface="Arial" panose="020B0604020202020204" pitchFamily="34" charset="0"/>
            </a:endParaRPr>
          </a:p>
          <a:p>
            <a:pPr algn="just">
              <a:lnSpc>
                <a:spcPct val="115000"/>
              </a:lnSpc>
              <a:spcAft>
                <a:spcPts val="1000"/>
              </a:spcAft>
            </a:pPr>
            <a:endParaRPr lang="el-GR" sz="1400" dirty="0">
              <a:latin typeface="+mj-lt"/>
              <a:ea typeface="Times New Roman" panose="02020603050405020304" pitchFamily="18" charset="0"/>
              <a:cs typeface="Arial" panose="020B0604020202020204" pitchFamily="34" charset="0"/>
            </a:endParaRPr>
          </a:p>
          <a:p>
            <a:pPr algn="just">
              <a:lnSpc>
                <a:spcPct val="115000"/>
              </a:lnSpc>
              <a:spcAft>
                <a:spcPts val="1000"/>
              </a:spcAft>
            </a:pPr>
            <a:endParaRPr lang="el-GR" sz="1400" dirty="0">
              <a:effectLst/>
              <a:latin typeface="+mj-lt"/>
              <a:ea typeface="Times New Roman" panose="02020603050405020304" pitchFamily="18" charset="0"/>
              <a:cs typeface="Arial" panose="020B0604020202020204" pitchFamily="34" charset="0"/>
            </a:endParaRPr>
          </a:p>
        </p:txBody>
      </p:sp>
      <p:sp>
        <p:nvSpPr>
          <p:cNvPr id="13" name="Τίτλος 1">
            <a:extLst>
              <a:ext uri="{FF2B5EF4-FFF2-40B4-BE49-F238E27FC236}">
                <a16:creationId xmlns="" xmlns:a16="http://schemas.microsoft.com/office/drawing/2014/main" id="{98CBDB2C-2264-47DA-BAC0-8D199423FA63}"/>
              </a:ext>
            </a:extLst>
          </p:cNvPr>
          <p:cNvSpPr txBox="1">
            <a:spLocks/>
          </p:cNvSpPr>
          <p:nvPr/>
        </p:nvSpPr>
        <p:spPr>
          <a:xfrm>
            <a:off x="228600" y="179248"/>
            <a:ext cx="8229600" cy="6170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800" b="1" dirty="0">
                <a:solidFill>
                  <a:srgbClr val="FF0000"/>
                </a:solidFill>
                <a:ea typeface="ＭＳ Ｐゴシック" panose="020B0600070205080204" pitchFamily="34" charset="-128"/>
                <a:cs typeface="Arial" panose="020B0604020202020204" pitchFamily="34" charset="0"/>
              </a:rPr>
              <a:t>Υποχρεώσεις του Εθελοντή</a:t>
            </a:r>
            <a:endParaRPr lang="el-GR" sz="4000" b="1" dirty="0">
              <a:cs typeface="Arial" panose="020B0604020202020204" pitchFamily="34" charset="0"/>
            </a:endParaRPr>
          </a:p>
        </p:txBody>
      </p:sp>
      <p:pic>
        <p:nvPicPr>
          <p:cNvPr id="2" name="Εικόνα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2356293"/>
            <a:ext cx="3657600" cy="2438400"/>
          </a:xfrm>
          <a:prstGeom prst="rect">
            <a:avLst/>
          </a:prstGeom>
        </p:spPr>
      </p:pic>
    </p:spTree>
    <p:extLst>
      <p:ext uri="{BB962C8B-B14F-4D97-AF65-F5344CB8AC3E}">
        <p14:creationId xmlns:p14="http://schemas.microsoft.com/office/powerpoint/2010/main" val="1918136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unified foto f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0600"/>
            <a:ext cx="9144000" cy="5688353"/>
          </a:xfrm>
          <a:prstGeom prst="rect">
            <a:avLst/>
          </a:prstGeom>
        </p:spPr>
      </p:pic>
      <p:sp>
        <p:nvSpPr>
          <p:cNvPr id="5" name="Title 4"/>
          <p:cNvSpPr>
            <a:spLocks noGrp="1"/>
          </p:cNvSpPr>
          <p:nvPr>
            <p:ph type="title"/>
          </p:nvPr>
        </p:nvSpPr>
        <p:spPr>
          <a:xfrm>
            <a:off x="1143000" y="1668159"/>
            <a:ext cx="7902575" cy="4853676"/>
          </a:xfrm>
        </p:spPr>
        <p:txBody>
          <a:bodyPr/>
          <a:lstStyle/>
          <a:p>
            <a:pPr algn="r"/>
            <a:r>
              <a:rPr lang="en-US" sz="4000" b="1" spc="100" dirty="0" smtClean="0"/>
              <a:t>If we’re </a:t>
            </a:r>
            <a:r>
              <a:rPr lang="en-US" sz="4400" b="1" spc="100" dirty="0" smtClean="0">
                <a:solidFill>
                  <a:srgbClr val="FFC000"/>
                </a:solidFill>
              </a:rPr>
              <a:t>unified</a:t>
            </a:r>
            <a:r>
              <a:rPr lang="en-US" sz="4000" b="1" spc="100" dirty="0" smtClean="0"/>
              <a:t>,</a:t>
            </a:r>
            <a:br>
              <a:rPr lang="en-US" sz="4000" b="1" spc="100" dirty="0" smtClean="0"/>
            </a:br>
            <a:r>
              <a:rPr lang="en-US" sz="4000" b="1" spc="100" dirty="0" smtClean="0"/>
              <a:t>there’s nothing we</a:t>
            </a:r>
            <a:br>
              <a:rPr lang="en-US" sz="4000" b="1" spc="100" dirty="0" smtClean="0"/>
            </a:br>
            <a:r>
              <a:rPr lang="en-US" sz="4000" b="1" spc="100" dirty="0" smtClean="0"/>
              <a:t>cannot do</a:t>
            </a:r>
            <a:br>
              <a:rPr lang="en-US" sz="4000" b="1" spc="100" dirty="0" smtClean="0"/>
            </a:br>
            <a:r>
              <a:rPr lang="en-US" sz="800" spc="100" dirty="0" smtClean="0"/>
              <a:t>Ray Nagin</a:t>
            </a:r>
            <a:br>
              <a:rPr lang="en-US" sz="800" spc="100" dirty="0" smtClean="0"/>
            </a:br>
            <a:r>
              <a:rPr lang="en-US" sz="800" spc="100" dirty="0"/>
              <a:t/>
            </a:r>
            <a:br>
              <a:rPr lang="en-US" sz="800" spc="100" dirty="0"/>
            </a:br>
            <a:r>
              <a:rPr lang="en-US" sz="800" spc="100" dirty="0"/>
              <a:t/>
            </a:r>
            <a:br>
              <a:rPr lang="en-US" sz="800" spc="100" dirty="0"/>
            </a:br>
            <a:r>
              <a:rPr lang="el-GR" sz="4000" b="1" spc="100" dirty="0"/>
              <a:t>Όταν είμαστε </a:t>
            </a:r>
            <a:r>
              <a:rPr lang="el-GR" sz="4000" b="1" spc="100" dirty="0">
                <a:solidFill>
                  <a:srgbClr val="FFC000"/>
                </a:solidFill>
              </a:rPr>
              <a:t>ενωμένοι</a:t>
            </a:r>
            <a:r>
              <a:rPr lang="el-GR" sz="4000" b="1" spc="100" dirty="0"/>
              <a:t>, </a:t>
            </a:r>
            <a:br>
              <a:rPr lang="el-GR" sz="4000" b="1" spc="100" dirty="0"/>
            </a:br>
            <a:r>
              <a:rPr lang="el-GR" sz="4000" b="1" spc="100" dirty="0"/>
              <a:t>τίποτα δεν είναι </a:t>
            </a:r>
            <a:r>
              <a:rPr lang="el-GR" sz="4000" b="1" spc="100" dirty="0" smtClean="0"/>
              <a:t>ακατόρθωτο</a:t>
            </a:r>
            <a:endParaRPr lang="en-US" sz="3200" dirty="0"/>
          </a:p>
        </p:txBody>
      </p:sp>
      <p:sp>
        <p:nvSpPr>
          <p:cNvPr id="6" name="Slide Number Placeholder 3"/>
          <p:cNvSpPr txBox="1">
            <a:spLocks/>
          </p:cNvSpPr>
          <p:nvPr/>
        </p:nvSpPr>
        <p:spPr bwMode="auto">
          <a:xfrm>
            <a:off x="1018061" y="3907672"/>
            <a:ext cx="3630637" cy="18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FAA26D3D-D897-4be2-8F04-BA451C77F1D7}">
              <ma14:placeholderFlag xmlns="" xmlns:ma14="http://schemas.microsoft.com/office/mac/drawingml/2011/main" xmlns:mv="urn:schemas-microsoft-com:mac:vml" xmlns:mc="http://schemas.openxmlformats.org/markup-compatibility/2006" val="1"/>
            </a:ext>
          </a:extLst>
        </p:spPr>
        <p:txBody>
          <a:bodyPr vert="horz" wrap="none" lIns="64291" tIns="32146" rIns="64291" bIns="32146" numCol="1" anchor="t" anchorCtr="0" compatLnSpc="1">
            <a:prstTxWarp prst="textNoShape">
              <a:avLst/>
            </a:prstTxWarp>
          </a:bodyPr>
          <a:lstStyle>
            <a:defPPr>
              <a:defRPr lang="en-US"/>
            </a:defPPr>
            <a:lvl1pPr marL="0" algn="l" defTabSz="457200" rtl="0" eaLnBrk="1" latinLnBrk="0" hangingPunct="1">
              <a:defRPr sz="900" kern="1200" spc="20">
                <a:solidFill>
                  <a:schemeClr val="tx1"/>
                </a:solidFill>
                <a:latin typeface="Ubuntu" charset="0"/>
                <a:ea typeface="MS PGothic" charset="0"/>
                <a:cs typeface="MS PGothic" charset="0"/>
                <a:sym typeface="Ubuntu" charset="0"/>
              </a:defRPr>
            </a:lvl1pPr>
            <a:lvl2pPr marL="742950" indent="-285750" algn="l" defTabSz="457200" rtl="0" eaLnBrk="0" latinLnBrk="0" hangingPunct="0">
              <a:defRPr sz="3000" kern="1200">
                <a:solidFill>
                  <a:srgbClr val="000000"/>
                </a:solidFill>
                <a:latin typeface="Gill Sans" charset="0"/>
                <a:ea typeface="ヒラギノ角ゴ ProN W3" charset="0"/>
                <a:cs typeface="ヒラギノ角ゴ ProN W3" charset="0"/>
                <a:sym typeface="Gill Sans" charset="0"/>
              </a:defRPr>
            </a:lvl2pPr>
            <a:lvl3pPr marL="1143000" indent="-228600" algn="l" defTabSz="457200" rtl="0" eaLnBrk="0" latinLnBrk="0" hangingPunct="0">
              <a:defRPr sz="3000" kern="1200">
                <a:solidFill>
                  <a:srgbClr val="000000"/>
                </a:solidFill>
                <a:latin typeface="Gill Sans" charset="0"/>
                <a:ea typeface="ヒラギノ角ゴ ProN W3" charset="0"/>
                <a:cs typeface="ヒラギノ角ゴ ProN W3" charset="0"/>
                <a:sym typeface="Gill Sans" charset="0"/>
              </a:defRPr>
            </a:lvl3pPr>
            <a:lvl4pPr marL="1600200" indent="-228600" algn="l" defTabSz="457200" rtl="0" eaLnBrk="0" latinLnBrk="0" hangingPunct="0">
              <a:defRPr sz="3000" kern="1200">
                <a:solidFill>
                  <a:srgbClr val="000000"/>
                </a:solidFill>
                <a:latin typeface="Gill Sans" charset="0"/>
                <a:ea typeface="ヒラギノ角ゴ ProN W3" charset="0"/>
                <a:cs typeface="ヒラギノ角ゴ ProN W3" charset="0"/>
                <a:sym typeface="Gill Sans" charset="0"/>
              </a:defRPr>
            </a:lvl4pPr>
            <a:lvl5pPr marL="2057400" indent="-228600" algn="l" defTabSz="457200" rtl="0" eaLnBrk="0" latinLnBrk="0" hangingPunct="0">
              <a:defRPr sz="3000" kern="1200">
                <a:solidFill>
                  <a:srgbClr val="000000"/>
                </a:solidFill>
                <a:latin typeface="Gill Sans" charset="0"/>
                <a:ea typeface="ヒラギノ角ゴ ProN W3" charset="0"/>
                <a:cs typeface="ヒラギノ角ゴ ProN W3" charset="0"/>
                <a:sym typeface="Gill Sans" charset="0"/>
              </a:defRPr>
            </a:lvl5pPr>
            <a:lvl6pPr marL="2514600" indent="-228600" algn="ctr" defTabSz="457200" rtl="0" eaLnBrk="0" fontAlgn="base" latinLnBrk="0" hangingPunct="0">
              <a:spcBef>
                <a:spcPct val="0"/>
              </a:spcBef>
              <a:spcAft>
                <a:spcPct val="0"/>
              </a:spcAft>
              <a:defRPr sz="3000" kern="1200">
                <a:solidFill>
                  <a:srgbClr val="000000"/>
                </a:solidFill>
                <a:latin typeface="Gill Sans" charset="0"/>
                <a:ea typeface="ヒラギノ角ゴ ProN W3" charset="0"/>
                <a:cs typeface="ヒラギノ角ゴ ProN W3" charset="0"/>
                <a:sym typeface="Gill Sans" charset="0"/>
              </a:defRPr>
            </a:lvl6pPr>
            <a:lvl7pPr marL="2971800" indent="-228600" algn="ctr" defTabSz="457200" rtl="0" eaLnBrk="0" fontAlgn="base" latinLnBrk="0" hangingPunct="0">
              <a:spcBef>
                <a:spcPct val="0"/>
              </a:spcBef>
              <a:spcAft>
                <a:spcPct val="0"/>
              </a:spcAft>
              <a:defRPr sz="3000" kern="1200">
                <a:solidFill>
                  <a:srgbClr val="000000"/>
                </a:solidFill>
                <a:latin typeface="Gill Sans" charset="0"/>
                <a:ea typeface="ヒラギノ角ゴ ProN W3" charset="0"/>
                <a:cs typeface="ヒラギノ角ゴ ProN W3" charset="0"/>
                <a:sym typeface="Gill Sans" charset="0"/>
              </a:defRPr>
            </a:lvl7pPr>
            <a:lvl8pPr marL="3429000" indent="-228600" algn="ctr" defTabSz="457200" rtl="0" eaLnBrk="0" fontAlgn="base" latinLnBrk="0" hangingPunct="0">
              <a:spcBef>
                <a:spcPct val="0"/>
              </a:spcBef>
              <a:spcAft>
                <a:spcPct val="0"/>
              </a:spcAft>
              <a:defRPr sz="3000" kern="1200">
                <a:solidFill>
                  <a:srgbClr val="000000"/>
                </a:solidFill>
                <a:latin typeface="Gill Sans" charset="0"/>
                <a:ea typeface="ヒラギノ角ゴ ProN W3" charset="0"/>
                <a:cs typeface="ヒラギノ角ゴ ProN W3" charset="0"/>
                <a:sym typeface="Gill Sans" charset="0"/>
              </a:defRPr>
            </a:lvl8pPr>
            <a:lvl9pPr marL="3886200" indent="-228600" algn="ctr" defTabSz="457200" rtl="0" eaLnBrk="0" fontAlgn="base" latinLnBrk="0" hangingPunct="0">
              <a:spcBef>
                <a:spcPct val="0"/>
              </a:spcBef>
              <a:spcAft>
                <a:spcPct val="0"/>
              </a:spcAft>
              <a:defRPr sz="3000" kern="1200">
                <a:solidFill>
                  <a:srgbClr val="000000"/>
                </a:solidFill>
                <a:latin typeface="Gill Sans" charset="0"/>
                <a:ea typeface="ヒラギノ角ゴ ProN W3" charset="0"/>
                <a:cs typeface="ヒラギノ角ゴ ProN W3" charset="0"/>
                <a:sym typeface="Gill Sans" charset="0"/>
              </a:defRPr>
            </a:lvl9pPr>
          </a:lstStyle>
          <a:p>
            <a:endParaRPr lang="en-US" sz="3600" dirty="0">
              <a:solidFill>
                <a:srgbClr val="FFFFFF"/>
              </a:solidFill>
              <a:latin typeface="Ubuntu"/>
              <a:cs typeface="Ubuntu"/>
            </a:endParaRPr>
          </a:p>
        </p:txBody>
      </p:sp>
    </p:spTree>
    <p:extLst>
      <p:ext uri="{BB962C8B-B14F-4D97-AF65-F5344CB8AC3E}">
        <p14:creationId xmlns:p14="http://schemas.microsoft.com/office/powerpoint/2010/main" val="3339894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dy White copy">
  <a:themeElements>
    <a:clrScheme name="">
      <a:dk1>
        <a:srgbClr val="000000"/>
      </a:dk1>
      <a:lt1>
        <a:srgbClr val="FFFFFF"/>
      </a:lt1>
      <a:dk2>
        <a:srgbClr val="000000"/>
      </a:dk2>
      <a:lt2>
        <a:srgbClr val="808080"/>
      </a:lt2>
      <a:accent1>
        <a:srgbClr val="D90B00"/>
      </a:accent1>
      <a:accent2>
        <a:srgbClr val="333399"/>
      </a:accent2>
      <a:accent3>
        <a:srgbClr val="FFFFFF"/>
      </a:accent3>
      <a:accent4>
        <a:srgbClr val="000000"/>
      </a:accent4>
      <a:accent5>
        <a:srgbClr val="E9AAAA"/>
      </a:accent5>
      <a:accent6>
        <a:srgbClr val="2D2D8A"/>
      </a:accent6>
      <a:hlink>
        <a:srgbClr val="009999"/>
      </a:hlink>
      <a:folHlink>
        <a:srgbClr val="99CC00"/>
      </a:folHlink>
    </a:clrScheme>
    <a:fontScheme name="Body White copy">
      <a:majorFont>
        <a:latin typeface="Ubuntu Light"/>
        <a:ea typeface="ヒラギノ角ゴ ProN W3"/>
        <a:cs typeface="ヒラギノ角ゴ ProN W3"/>
      </a:majorFont>
      <a:minorFont>
        <a:latin typeface="Ubuntu"/>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Body White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O_AP_Presentation">
  <a:themeElements>
    <a:clrScheme name="Special Olympics">
      <a:dk1>
        <a:srgbClr val="46473E"/>
      </a:dk1>
      <a:lt1>
        <a:srgbClr val="FFFFFF"/>
      </a:lt1>
      <a:dk2>
        <a:srgbClr val="000000"/>
      </a:dk2>
      <a:lt2>
        <a:srgbClr val="808080"/>
      </a:lt2>
      <a:accent1>
        <a:srgbClr val="CD0920"/>
      </a:accent1>
      <a:accent2>
        <a:srgbClr val="DF6521"/>
      </a:accent2>
      <a:accent3>
        <a:srgbClr val="E78E23"/>
      </a:accent3>
      <a:accent4>
        <a:srgbClr val="000000"/>
      </a:accent4>
      <a:accent5>
        <a:srgbClr val="900D69"/>
      </a:accent5>
      <a:accent6>
        <a:srgbClr val="005193"/>
      </a:accent6>
      <a:hlink>
        <a:srgbClr val="3C97B8"/>
      </a:hlink>
      <a:folHlink>
        <a:srgbClr val="00577A"/>
      </a:folHlink>
    </a:clrScheme>
    <a:fontScheme name="Title">
      <a:majorFont>
        <a:latin typeface="Ubuntu Light"/>
        <a:ea typeface="ヒラギノ角ゴ ProN W3"/>
        <a:cs typeface="ヒラギノ角ゴ ProN W3"/>
      </a:majorFont>
      <a:minorFont>
        <a:latin typeface="Ubuntu Light"/>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11982</TotalTime>
  <Words>482</Words>
  <Application>Microsoft Office PowerPoint</Application>
  <PresentationFormat>Προβολή στην οθόνη (4:3)</PresentationFormat>
  <Paragraphs>63</Paragraphs>
  <Slides>9</Slides>
  <Notes>0</Notes>
  <HiddenSlides>0</HiddenSlides>
  <MMClips>0</MMClips>
  <ScaleCrop>false</ScaleCrop>
  <HeadingPairs>
    <vt:vector size="6" baseType="variant">
      <vt:variant>
        <vt:lpstr>Γραμματοσειρές που χρησιμοποιούνται</vt:lpstr>
      </vt:variant>
      <vt:variant>
        <vt:i4>13</vt:i4>
      </vt:variant>
      <vt:variant>
        <vt:lpstr>Θέμα</vt:lpstr>
      </vt:variant>
      <vt:variant>
        <vt:i4>3</vt:i4>
      </vt:variant>
      <vt:variant>
        <vt:lpstr>Τίτλοι διαφανειών</vt:lpstr>
      </vt:variant>
      <vt:variant>
        <vt:i4>9</vt:i4>
      </vt:variant>
    </vt:vector>
  </HeadingPairs>
  <TitlesOfParts>
    <vt:vector size="25" baseType="lpstr">
      <vt:lpstr>MS PGothic</vt:lpstr>
      <vt:lpstr>MS PGothic</vt:lpstr>
      <vt:lpstr>Arial</vt:lpstr>
      <vt:lpstr>Bahnschrift Light Condensed</vt:lpstr>
      <vt:lpstr>Calibri</vt:lpstr>
      <vt:lpstr>Calibri Light</vt:lpstr>
      <vt:lpstr>Cambria</vt:lpstr>
      <vt:lpstr>Gill Sans</vt:lpstr>
      <vt:lpstr>Helvetica Neue</vt:lpstr>
      <vt:lpstr>Times New Roman</vt:lpstr>
      <vt:lpstr>Ubuntu</vt:lpstr>
      <vt:lpstr>Ubuntu Light</vt:lpstr>
      <vt:lpstr>ヒラギノ角ゴ ProN W3</vt:lpstr>
      <vt:lpstr>Body White copy</vt:lpstr>
      <vt:lpstr>SO_AP_Presentation</vt:lpstr>
      <vt:lpstr>Θέμα του Office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If we’re unified, there’s nothing we cannot do Ray Nagin   Όταν είμαστε ενωμένοι,  τίποτα δεν είναι ακατόρθωτο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SOH Volunteers</dc:creator>
  <cp:lastModifiedBy>Λογαριασμός Microsoft</cp:lastModifiedBy>
  <cp:revision>522</cp:revision>
  <cp:lastPrinted>2023-07-27T15:56:31Z</cp:lastPrinted>
  <dcterms:created xsi:type="dcterms:W3CDTF">2006-08-16T00:00:00Z</dcterms:created>
  <dcterms:modified xsi:type="dcterms:W3CDTF">2025-07-16T08:11:41Z</dcterms:modified>
</cp:coreProperties>
</file>